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03A1D-168E-46C1-9C5C-1AFF85885589}" v="1" dt="2026-01-07T01:41:08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Yeomans" userId="80b4d01e8c5b5425" providerId="LiveId" clId="{AA51C440-AF24-4516-9A95-A620DD68523B}"/>
    <pc:docChg chg="undo custSel modSld">
      <pc:chgData name="Daniel Yeomans" userId="80b4d01e8c5b5425" providerId="LiveId" clId="{AA51C440-AF24-4516-9A95-A620DD68523B}" dt="2026-01-07T01:41:08.841" v="16" actId="5736"/>
      <pc:docMkLst>
        <pc:docMk/>
      </pc:docMkLst>
      <pc:sldChg chg="addSp delSp modSp mod">
        <pc:chgData name="Daniel Yeomans" userId="80b4d01e8c5b5425" providerId="LiveId" clId="{AA51C440-AF24-4516-9A95-A620DD68523B}" dt="2026-01-07T01:40:32.934" v="15" actId="478"/>
        <pc:sldMkLst>
          <pc:docMk/>
          <pc:sldMk cId="3652859578" sldId="256"/>
        </pc:sldMkLst>
        <pc:spChg chg="mod">
          <ac:chgData name="Daniel Yeomans" userId="80b4d01e8c5b5425" providerId="LiveId" clId="{AA51C440-AF24-4516-9A95-A620DD68523B}" dt="2026-01-07T00:41:33.406" v="0" actId="122"/>
          <ac:spMkLst>
            <pc:docMk/>
            <pc:sldMk cId="3652859578" sldId="256"/>
            <ac:spMk id="2" creationId="{3E349AAC-E806-68A3-6DA2-E3FDCB325B16}"/>
          </ac:spMkLst>
        </pc:spChg>
        <pc:spChg chg="mod">
          <ac:chgData name="Daniel Yeomans" userId="80b4d01e8c5b5425" providerId="LiveId" clId="{AA51C440-AF24-4516-9A95-A620DD68523B}" dt="2026-01-07T00:41:47.346" v="13" actId="20577"/>
          <ac:spMkLst>
            <pc:docMk/>
            <pc:sldMk cId="3652859578" sldId="256"/>
            <ac:spMk id="3" creationId="{71C7369E-2159-1FF8-45D8-C1D9F65FC82F}"/>
          </ac:spMkLst>
        </pc:spChg>
        <pc:spChg chg="add del">
          <ac:chgData name="Daniel Yeomans" userId="80b4d01e8c5b5425" providerId="LiveId" clId="{AA51C440-AF24-4516-9A95-A620DD68523B}" dt="2026-01-07T01:40:32.934" v="15" actId="478"/>
          <ac:spMkLst>
            <pc:docMk/>
            <pc:sldMk cId="3652859578" sldId="256"/>
            <ac:spMk id="6" creationId="{75699AF0-8D88-338B-0586-201128BC1AFD}"/>
          </ac:spMkLst>
        </pc:spChg>
        <pc:picChg chg="add del">
          <ac:chgData name="Daniel Yeomans" userId="80b4d01e8c5b5425" providerId="LiveId" clId="{AA51C440-AF24-4516-9A95-A620DD68523B}" dt="2026-01-07T01:40:32.934" v="15" actId="478"/>
          <ac:picMkLst>
            <pc:docMk/>
            <pc:sldMk cId="3652859578" sldId="256"/>
            <ac:picMk id="5" creationId="{16C20F5A-2631-C4E2-29A5-CD64278AA352}"/>
          </ac:picMkLst>
        </pc:picChg>
      </pc:sldChg>
      <pc:sldChg chg="modSp">
        <pc:chgData name="Daniel Yeomans" userId="80b4d01e8c5b5425" providerId="LiveId" clId="{AA51C440-AF24-4516-9A95-A620DD68523B}" dt="2026-01-07T01:41:08.841" v="16" actId="5736"/>
        <pc:sldMkLst>
          <pc:docMk/>
          <pc:sldMk cId="2493616000" sldId="261"/>
        </pc:sldMkLst>
        <pc:graphicFrameChg chg="mod">
          <ac:chgData name="Daniel Yeomans" userId="80b4d01e8c5b5425" providerId="LiveId" clId="{AA51C440-AF24-4516-9A95-A620DD68523B}" dt="2026-01-07T01:41:08.841" v="16" actId="5736"/>
          <ac:graphicFrameMkLst>
            <pc:docMk/>
            <pc:sldMk cId="2493616000" sldId="261"/>
            <ac:graphicFrameMk id="3" creationId="{3A96911A-1A28-44A3-6DCA-DD1AF95D9B5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0F02F-80B0-49FB-8175-830C3F062B8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E949D8-EC6D-4DC5-91FA-D05C8B4ACA76}">
      <dgm:prSet/>
      <dgm:spPr/>
      <dgm:t>
        <a:bodyPr/>
        <a:lstStyle/>
        <a:p>
          <a:pPr>
            <a:defRPr cap="all"/>
          </a:pPr>
          <a:r>
            <a:rPr lang="en-US"/>
            <a:t>Why Communications Styles Matter</a:t>
          </a:r>
        </a:p>
      </dgm:t>
    </dgm:pt>
    <dgm:pt modelId="{ADAE9AD1-56BA-4DBE-89A3-CF55E0A7619F}" type="parTrans" cxnId="{5E49EBC4-BB11-47DF-8807-6C200BD1802B}">
      <dgm:prSet/>
      <dgm:spPr/>
      <dgm:t>
        <a:bodyPr/>
        <a:lstStyle/>
        <a:p>
          <a:endParaRPr lang="en-US"/>
        </a:p>
      </dgm:t>
    </dgm:pt>
    <dgm:pt modelId="{67D347E5-25DF-4651-8337-067617A56015}" type="sibTrans" cxnId="{5E49EBC4-BB11-47DF-8807-6C200BD1802B}">
      <dgm:prSet/>
      <dgm:spPr/>
      <dgm:t>
        <a:bodyPr/>
        <a:lstStyle/>
        <a:p>
          <a:endParaRPr lang="en-US"/>
        </a:p>
      </dgm:t>
    </dgm:pt>
    <dgm:pt modelId="{821EE783-A0F9-4E61-AB58-5F7D0D3D964E}">
      <dgm:prSet/>
      <dgm:spPr/>
      <dgm:t>
        <a:bodyPr/>
        <a:lstStyle/>
        <a:p>
          <a:pPr>
            <a:defRPr cap="all"/>
          </a:pPr>
          <a:r>
            <a:rPr lang="en-US"/>
            <a:t>Carl Jung: Founder of Analytical Psychology</a:t>
          </a:r>
        </a:p>
      </dgm:t>
    </dgm:pt>
    <dgm:pt modelId="{2030BCE8-CDF7-4E42-B1E5-D5890A8FC814}" type="parTrans" cxnId="{C47B8B65-A781-4D56-815C-61B354B83FE0}">
      <dgm:prSet/>
      <dgm:spPr/>
      <dgm:t>
        <a:bodyPr/>
        <a:lstStyle/>
        <a:p>
          <a:endParaRPr lang="en-US"/>
        </a:p>
      </dgm:t>
    </dgm:pt>
    <dgm:pt modelId="{B5406255-3F3E-4E1B-A957-DDA44C65ECBB}" type="sibTrans" cxnId="{C47B8B65-A781-4D56-815C-61B354B83FE0}">
      <dgm:prSet/>
      <dgm:spPr/>
      <dgm:t>
        <a:bodyPr/>
        <a:lstStyle/>
        <a:p>
          <a:endParaRPr lang="en-US"/>
        </a:p>
      </dgm:t>
    </dgm:pt>
    <dgm:pt modelId="{038E9703-5677-4626-8D6E-BF5141D17BE2}">
      <dgm:prSet/>
      <dgm:spPr/>
      <dgm:t>
        <a:bodyPr/>
        <a:lstStyle/>
        <a:p>
          <a:pPr>
            <a:defRPr cap="all"/>
          </a:pPr>
          <a:r>
            <a:rPr lang="en-US" dirty="0"/>
            <a:t>Common Assessments</a:t>
          </a:r>
        </a:p>
      </dgm:t>
    </dgm:pt>
    <dgm:pt modelId="{4DAA70A7-97EF-40D3-AD45-955D12BCD599}" type="parTrans" cxnId="{8337F0EE-7865-4159-9ED2-995B43CA3B08}">
      <dgm:prSet/>
      <dgm:spPr/>
      <dgm:t>
        <a:bodyPr/>
        <a:lstStyle/>
        <a:p>
          <a:endParaRPr lang="en-US"/>
        </a:p>
      </dgm:t>
    </dgm:pt>
    <dgm:pt modelId="{5D90E4B1-0C06-4BF8-A54A-B392C489B978}" type="sibTrans" cxnId="{8337F0EE-7865-4159-9ED2-995B43CA3B08}">
      <dgm:prSet/>
      <dgm:spPr/>
      <dgm:t>
        <a:bodyPr/>
        <a:lstStyle/>
        <a:p>
          <a:endParaRPr lang="en-US"/>
        </a:p>
      </dgm:t>
    </dgm:pt>
    <dgm:pt modelId="{D76A0036-4038-4697-AE2F-5EE34ECA4423}">
      <dgm:prSet/>
      <dgm:spPr/>
      <dgm:t>
        <a:bodyPr/>
        <a:lstStyle/>
        <a:p>
          <a:pPr>
            <a:defRPr cap="all"/>
          </a:pPr>
          <a:r>
            <a:rPr lang="en-US"/>
            <a:t>Sample Survey</a:t>
          </a:r>
        </a:p>
      </dgm:t>
    </dgm:pt>
    <dgm:pt modelId="{7C8B2528-92B9-4755-B386-720C339C508E}" type="parTrans" cxnId="{3D8DF08B-7594-4F03-B274-3544F3487E54}">
      <dgm:prSet/>
      <dgm:spPr/>
      <dgm:t>
        <a:bodyPr/>
        <a:lstStyle/>
        <a:p>
          <a:endParaRPr lang="en-US"/>
        </a:p>
      </dgm:t>
    </dgm:pt>
    <dgm:pt modelId="{072707A7-DDEF-4583-9AD6-59D3DD8F1DD4}" type="sibTrans" cxnId="{3D8DF08B-7594-4F03-B274-3544F3487E54}">
      <dgm:prSet/>
      <dgm:spPr/>
      <dgm:t>
        <a:bodyPr/>
        <a:lstStyle/>
        <a:p>
          <a:endParaRPr lang="en-US"/>
        </a:p>
      </dgm:t>
    </dgm:pt>
    <dgm:pt modelId="{0AED60B8-1C17-4E03-94B2-8D91A48C2650}">
      <dgm:prSet/>
      <dgm:spPr/>
      <dgm:t>
        <a:bodyPr/>
        <a:lstStyle/>
        <a:p>
          <a:pPr>
            <a:defRPr cap="all"/>
          </a:pPr>
          <a:r>
            <a:rPr lang="en-US"/>
            <a:t>The Four Quadrants</a:t>
          </a:r>
        </a:p>
      </dgm:t>
    </dgm:pt>
    <dgm:pt modelId="{7B8C347E-F8F7-4F20-9B3A-69431A380DD4}" type="parTrans" cxnId="{DCC17FDF-67EA-4E93-88E1-5AF2BFBB0611}">
      <dgm:prSet/>
      <dgm:spPr/>
    </dgm:pt>
    <dgm:pt modelId="{C847106D-CE7E-4931-BF8C-52978B2905CF}" type="sibTrans" cxnId="{DCC17FDF-67EA-4E93-88E1-5AF2BFBB0611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5A4BF123-3F46-4CD8-9ADB-201E9203C60E}" type="pres">
      <dgm:prSet presAssocID="{F1B0F02F-80B0-49FB-8175-830C3F062B83}" presName="outerComposite" presStyleCnt="0">
        <dgm:presLayoutVars>
          <dgm:chMax val="5"/>
          <dgm:dir/>
          <dgm:resizeHandles val="exact"/>
        </dgm:presLayoutVars>
      </dgm:prSet>
      <dgm:spPr/>
    </dgm:pt>
    <dgm:pt modelId="{E6BB4CF2-743B-40BC-9311-2805A2E27C3A}" type="pres">
      <dgm:prSet presAssocID="{F1B0F02F-80B0-49FB-8175-830C3F062B83}" presName="dummyMaxCanvas" presStyleCnt="0">
        <dgm:presLayoutVars/>
      </dgm:prSet>
      <dgm:spPr/>
    </dgm:pt>
    <dgm:pt modelId="{1C067AA0-290A-4A39-B90C-515C6F0E827C}" type="pres">
      <dgm:prSet presAssocID="{F1B0F02F-80B0-49FB-8175-830C3F062B83}" presName="FiveNodes_1" presStyleLbl="node1" presStyleIdx="0" presStyleCnt="5">
        <dgm:presLayoutVars>
          <dgm:bulletEnabled val="1"/>
        </dgm:presLayoutVars>
      </dgm:prSet>
      <dgm:spPr/>
    </dgm:pt>
    <dgm:pt modelId="{5FC997C0-4F42-4B21-A2D7-064B9D3D0CA9}" type="pres">
      <dgm:prSet presAssocID="{F1B0F02F-80B0-49FB-8175-830C3F062B83}" presName="FiveNodes_2" presStyleLbl="node1" presStyleIdx="1" presStyleCnt="5">
        <dgm:presLayoutVars>
          <dgm:bulletEnabled val="1"/>
        </dgm:presLayoutVars>
      </dgm:prSet>
      <dgm:spPr/>
    </dgm:pt>
    <dgm:pt modelId="{4C566F75-0990-4EE7-A9C3-3EDA83BF84A1}" type="pres">
      <dgm:prSet presAssocID="{F1B0F02F-80B0-49FB-8175-830C3F062B83}" presName="FiveNodes_3" presStyleLbl="node1" presStyleIdx="2" presStyleCnt="5">
        <dgm:presLayoutVars>
          <dgm:bulletEnabled val="1"/>
        </dgm:presLayoutVars>
      </dgm:prSet>
      <dgm:spPr/>
    </dgm:pt>
    <dgm:pt modelId="{3A8256CF-26B6-4A4E-9690-16926938F824}" type="pres">
      <dgm:prSet presAssocID="{F1B0F02F-80B0-49FB-8175-830C3F062B83}" presName="FiveNodes_4" presStyleLbl="node1" presStyleIdx="3" presStyleCnt="5">
        <dgm:presLayoutVars>
          <dgm:bulletEnabled val="1"/>
        </dgm:presLayoutVars>
      </dgm:prSet>
      <dgm:spPr/>
    </dgm:pt>
    <dgm:pt modelId="{60586B71-463A-47AF-8179-47D6FF8A50F4}" type="pres">
      <dgm:prSet presAssocID="{F1B0F02F-80B0-49FB-8175-830C3F062B83}" presName="FiveNodes_5" presStyleLbl="node1" presStyleIdx="4" presStyleCnt="5">
        <dgm:presLayoutVars>
          <dgm:bulletEnabled val="1"/>
        </dgm:presLayoutVars>
      </dgm:prSet>
      <dgm:spPr/>
    </dgm:pt>
    <dgm:pt modelId="{C1AE3374-0454-4D59-B286-DD27B3AEAE03}" type="pres">
      <dgm:prSet presAssocID="{F1B0F02F-80B0-49FB-8175-830C3F062B83}" presName="FiveConn_1-2" presStyleLbl="fgAccFollowNode1" presStyleIdx="0" presStyleCnt="4">
        <dgm:presLayoutVars>
          <dgm:bulletEnabled val="1"/>
        </dgm:presLayoutVars>
      </dgm:prSet>
      <dgm:spPr/>
    </dgm:pt>
    <dgm:pt modelId="{44B913B7-946C-41D1-9BBA-4643BD0BDC81}" type="pres">
      <dgm:prSet presAssocID="{F1B0F02F-80B0-49FB-8175-830C3F062B83}" presName="FiveConn_2-3" presStyleLbl="fgAccFollowNode1" presStyleIdx="1" presStyleCnt="4">
        <dgm:presLayoutVars>
          <dgm:bulletEnabled val="1"/>
        </dgm:presLayoutVars>
      </dgm:prSet>
      <dgm:spPr/>
    </dgm:pt>
    <dgm:pt modelId="{AD830DC5-2F92-442E-89D6-C9D4A4D387A8}" type="pres">
      <dgm:prSet presAssocID="{F1B0F02F-80B0-49FB-8175-830C3F062B83}" presName="FiveConn_3-4" presStyleLbl="fgAccFollowNode1" presStyleIdx="2" presStyleCnt="4">
        <dgm:presLayoutVars>
          <dgm:bulletEnabled val="1"/>
        </dgm:presLayoutVars>
      </dgm:prSet>
      <dgm:spPr/>
    </dgm:pt>
    <dgm:pt modelId="{CA5CB0E9-67F7-42B6-801A-C6902F5B72EC}" type="pres">
      <dgm:prSet presAssocID="{F1B0F02F-80B0-49FB-8175-830C3F062B83}" presName="FiveConn_4-5" presStyleLbl="fgAccFollowNode1" presStyleIdx="3" presStyleCnt="4">
        <dgm:presLayoutVars>
          <dgm:bulletEnabled val="1"/>
        </dgm:presLayoutVars>
      </dgm:prSet>
      <dgm:spPr/>
    </dgm:pt>
    <dgm:pt modelId="{EFBDCBD5-F58B-429A-925D-EB14E4F10865}" type="pres">
      <dgm:prSet presAssocID="{F1B0F02F-80B0-49FB-8175-830C3F062B83}" presName="FiveNodes_1_text" presStyleLbl="node1" presStyleIdx="4" presStyleCnt="5">
        <dgm:presLayoutVars>
          <dgm:bulletEnabled val="1"/>
        </dgm:presLayoutVars>
      </dgm:prSet>
      <dgm:spPr/>
    </dgm:pt>
    <dgm:pt modelId="{5F6D632C-5B19-4FA6-B4FF-687FF7016ECC}" type="pres">
      <dgm:prSet presAssocID="{F1B0F02F-80B0-49FB-8175-830C3F062B83}" presName="FiveNodes_2_text" presStyleLbl="node1" presStyleIdx="4" presStyleCnt="5">
        <dgm:presLayoutVars>
          <dgm:bulletEnabled val="1"/>
        </dgm:presLayoutVars>
      </dgm:prSet>
      <dgm:spPr/>
    </dgm:pt>
    <dgm:pt modelId="{4CAFEC9D-692F-48A0-A13D-6D7E1CBD0A8A}" type="pres">
      <dgm:prSet presAssocID="{F1B0F02F-80B0-49FB-8175-830C3F062B83}" presName="FiveNodes_3_text" presStyleLbl="node1" presStyleIdx="4" presStyleCnt="5">
        <dgm:presLayoutVars>
          <dgm:bulletEnabled val="1"/>
        </dgm:presLayoutVars>
      </dgm:prSet>
      <dgm:spPr/>
    </dgm:pt>
    <dgm:pt modelId="{E839B8FC-0016-4769-83C9-4ABDC1AB4F54}" type="pres">
      <dgm:prSet presAssocID="{F1B0F02F-80B0-49FB-8175-830C3F062B83}" presName="FiveNodes_4_text" presStyleLbl="node1" presStyleIdx="4" presStyleCnt="5">
        <dgm:presLayoutVars>
          <dgm:bulletEnabled val="1"/>
        </dgm:presLayoutVars>
      </dgm:prSet>
      <dgm:spPr/>
    </dgm:pt>
    <dgm:pt modelId="{18C2D98C-14A5-4463-A06E-08A44718E2F1}" type="pres">
      <dgm:prSet presAssocID="{F1B0F02F-80B0-49FB-8175-830C3F062B8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455D20B-F8B6-4620-9BEF-CD69B493BEC2}" type="presOf" srcId="{0AED60B8-1C17-4E03-94B2-8D91A48C2650}" destId="{E839B8FC-0016-4769-83C9-4ABDC1AB4F54}" srcOrd="1" destOrd="0" presId="urn:microsoft.com/office/officeart/2005/8/layout/vProcess5"/>
    <dgm:cxn modelId="{427F5226-4331-4BB0-B27E-A53E16DE3117}" type="presOf" srcId="{F1B0F02F-80B0-49FB-8175-830C3F062B83}" destId="{5A4BF123-3F46-4CD8-9ADB-201E9203C60E}" srcOrd="0" destOrd="0" presId="urn:microsoft.com/office/officeart/2005/8/layout/vProcess5"/>
    <dgm:cxn modelId="{C47B8B65-A781-4D56-815C-61B354B83FE0}" srcId="{F1B0F02F-80B0-49FB-8175-830C3F062B83}" destId="{821EE783-A0F9-4E61-AB58-5F7D0D3D964E}" srcOrd="1" destOrd="0" parTransId="{2030BCE8-CDF7-4E42-B1E5-D5890A8FC814}" sibTransId="{B5406255-3F3E-4E1B-A957-DDA44C65ECBB}"/>
    <dgm:cxn modelId="{EB985648-ED57-4BAA-8966-933534F5238B}" type="presOf" srcId="{821EE783-A0F9-4E61-AB58-5F7D0D3D964E}" destId="{5FC997C0-4F42-4B21-A2D7-064B9D3D0CA9}" srcOrd="0" destOrd="0" presId="urn:microsoft.com/office/officeart/2005/8/layout/vProcess5"/>
    <dgm:cxn modelId="{E19DD76D-C592-4069-B809-F81E7277ACF2}" type="presOf" srcId="{038E9703-5677-4626-8D6E-BF5141D17BE2}" destId="{4CAFEC9D-692F-48A0-A13D-6D7E1CBD0A8A}" srcOrd="1" destOrd="0" presId="urn:microsoft.com/office/officeart/2005/8/layout/vProcess5"/>
    <dgm:cxn modelId="{0E5B7285-2F5A-4D91-8A5A-4DC94DE7C740}" type="presOf" srcId="{67D347E5-25DF-4651-8337-067617A56015}" destId="{C1AE3374-0454-4D59-B286-DD27B3AEAE03}" srcOrd="0" destOrd="0" presId="urn:microsoft.com/office/officeart/2005/8/layout/vProcess5"/>
    <dgm:cxn modelId="{3D8DF08B-7594-4F03-B274-3544F3487E54}" srcId="{F1B0F02F-80B0-49FB-8175-830C3F062B83}" destId="{D76A0036-4038-4697-AE2F-5EE34ECA4423}" srcOrd="4" destOrd="0" parTransId="{7C8B2528-92B9-4755-B386-720C339C508E}" sibTransId="{072707A7-DDEF-4583-9AD6-59D3DD8F1DD4}"/>
    <dgm:cxn modelId="{F1BCBB8E-B8D4-4C8D-888C-D011A95EB680}" type="presOf" srcId="{42E949D8-EC6D-4DC5-91FA-D05C8B4ACA76}" destId="{EFBDCBD5-F58B-429A-925D-EB14E4F10865}" srcOrd="1" destOrd="0" presId="urn:microsoft.com/office/officeart/2005/8/layout/vProcess5"/>
    <dgm:cxn modelId="{5B1B8893-B951-4CB8-BADD-523B5A4940E0}" type="presOf" srcId="{5D90E4B1-0C06-4BF8-A54A-B392C489B978}" destId="{AD830DC5-2F92-442E-89D6-C9D4A4D387A8}" srcOrd="0" destOrd="0" presId="urn:microsoft.com/office/officeart/2005/8/layout/vProcess5"/>
    <dgm:cxn modelId="{9412B79C-AF85-4606-B853-A6613D296E82}" type="presOf" srcId="{B5406255-3F3E-4E1B-A957-DDA44C65ECBB}" destId="{44B913B7-946C-41D1-9BBA-4643BD0BDC81}" srcOrd="0" destOrd="0" presId="urn:microsoft.com/office/officeart/2005/8/layout/vProcess5"/>
    <dgm:cxn modelId="{912DD39C-4047-4977-9BC1-0492315C19C5}" type="presOf" srcId="{821EE783-A0F9-4E61-AB58-5F7D0D3D964E}" destId="{5F6D632C-5B19-4FA6-B4FF-687FF7016ECC}" srcOrd="1" destOrd="0" presId="urn:microsoft.com/office/officeart/2005/8/layout/vProcess5"/>
    <dgm:cxn modelId="{06C114A1-C1A8-4382-B349-8D2FDDB1F246}" type="presOf" srcId="{0AED60B8-1C17-4E03-94B2-8D91A48C2650}" destId="{3A8256CF-26B6-4A4E-9690-16926938F824}" srcOrd="0" destOrd="0" presId="urn:microsoft.com/office/officeart/2005/8/layout/vProcess5"/>
    <dgm:cxn modelId="{53F56BAA-C8B0-4D38-827A-29335B24F0C1}" type="presOf" srcId="{C847106D-CE7E-4931-BF8C-52978B2905CF}" destId="{CA5CB0E9-67F7-42B6-801A-C6902F5B72EC}" srcOrd="0" destOrd="0" presId="urn:microsoft.com/office/officeart/2005/8/layout/vProcess5"/>
    <dgm:cxn modelId="{DA022AAC-3692-4B32-83E8-699A17763104}" type="presOf" srcId="{D76A0036-4038-4697-AE2F-5EE34ECA4423}" destId="{60586B71-463A-47AF-8179-47D6FF8A50F4}" srcOrd="0" destOrd="0" presId="urn:microsoft.com/office/officeart/2005/8/layout/vProcess5"/>
    <dgm:cxn modelId="{5E49EBC4-BB11-47DF-8807-6C200BD1802B}" srcId="{F1B0F02F-80B0-49FB-8175-830C3F062B83}" destId="{42E949D8-EC6D-4DC5-91FA-D05C8B4ACA76}" srcOrd="0" destOrd="0" parTransId="{ADAE9AD1-56BA-4DBE-89A3-CF55E0A7619F}" sibTransId="{67D347E5-25DF-4651-8337-067617A56015}"/>
    <dgm:cxn modelId="{683860CA-07CB-4721-B0C7-346D9CDC2761}" type="presOf" srcId="{038E9703-5677-4626-8D6E-BF5141D17BE2}" destId="{4C566F75-0990-4EE7-A9C3-3EDA83BF84A1}" srcOrd="0" destOrd="0" presId="urn:microsoft.com/office/officeart/2005/8/layout/vProcess5"/>
    <dgm:cxn modelId="{FEBF5EDF-A53D-4EB8-B8CB-8B86E368836B}" type="presOf" srcId="{42E949D8-EC6D-4DC5-91FA-D05C8B4ACA76}" destId="{1C067AA0-290A-4A39-B90C-515C6F0E827C}" srcOrd="0" destOrd="0" presId="urn:microsoft.com/office/officeart/2005/8/layout/vProcess5"/>
    <dgm:cxn modelId="{DCC17FDF-67EA-4E93-88E1-5AF2BFBB0611}" srcId="{F1B0F02F-80B0-49FB-8175-830C3F062B83}" destId="{0AED60B8-1C17-4E03-94B2-8D91A48C2650}" srcOrd="3" destOrd="0" parTransId="{7B8C347E-F8F7-4F20-9B3A-69431A380DD4}" sibTransId="{C847106D-CE7E-4931-BF8C-52978B2905CF}"/>
    <dgm:cxn modelId="{3A107CE6-1F49-419D-B842-AADCFC48EC49}" type="presOf" srcId="{D76A0036-4038-4697-AE2F-5EE34ECA4423}" destId="{18C2D98C-14A5-4463-A06E-08A44718E2F1}" srcOrd="1" destOrd="0" presId="urn:microsoft.com/office/officeart/2005/8/layout/vProcess5"/>
    <dgm:cxn modelId="{8337F0EE-7865-4159-9ED2-995B43CA3B08}" srcId="{F1B0F02F-80B0-49FB-8175-830C3F062B83}" destId="{038E9703-5677-4626-8D6E-BF5141D17BE2}" srcOrd="2" destOrd="0" parTransId="{4DAA70A7-97EF-40D3-AD45-955D12BCD599}" sibTransId="{5D90E4B1-0C06-4BF8-A54A-B392C489B978}"/>
    <dgm:cxn modelId="{461319C2-0080-48AE-9E93-66D85A0C3B1C}" type="presParOf" srcId="{5A4BF123-3F46-4CD8-9ADB-201E9203C60E}" destId="{E6BB4CF2-743B-40BC-9311-2805A2E27C3A}" srcOrd="0" destOrd="0" presId="urn:microsoft.com/office/officeart/2005/8/layout/vProcess5"/>
    <dgm:cxn modelId="{342D7866-9543-4B10-802E-DAF6641C938A}" type="presParOf" srcId="{5A4BF123-3F46-4CD8-9ADB-201E9203C60E}" destId="{1C067AA0-290A-4A39-B90C-515C6F0E827C}" srcOrd="1" destOrd="0" presId="urn:microsoft.com/office/officeart/2005/8/layout/vProcess5"/>
    <dgm:cxn modelId="{1F31764D-BB91-4636-9688-12DCAEB9B1A8}" type="presParOf" srcId="{5A4BF123-3F46-4CD8-9ADB-201E9203C60E}" destId="{5FC997C0-4F42-4B21-A2D7-064B9D3D0CA9}" srcOrd="2" destOrd="0" presId="urn:microsoft.com/office/officeart/2005/8/layout/vProcess5"/>
    <dgm:cxn modelId="{46EE6652-BF6E-41BF-A93B-3E514C8597D7}" type="presParOf" srcId="{5A4BF123-3F46-4CD8-9ADB-201E9203C60E}" destId="{4C566F75-0990-4EE7-A9C3-3EDA83BF84A1}" srcOrd="3" destOrd="0" presId="urn:microsoft.com/office/officeart/2005/8/layout/vProcess5"/>
    <dgm:cxn modelId="{862A6CC5-185B-4119-BADD-9427E2DE57BF}" type="presParOf" srcId="{5A4BF123-3F46-4CD8-9ADB-201E9203C60E}" destId="{3A8256CF-26B6-4A4E-9690-16926938F824}" srcOrd="4" destOrd="0" presId="urn:microsoft.com/office/officeart/2005/8/layout/vProcess5"/>
    <dgm:cxn modelId="{261731DF-00EC-4511-B3C2-D2C482186084}" type="presParOf" srcId="{5A4BF123-3F46-4CD8-9ADB-201E9203C60E}" destId="{60586B71-463A-47AF-8179-47D6FF8A50F4}" srcOrd="5" destOrd="0" presId="urn:microsoft.com/office/officeart/2005/8/layout/vProcess5"/>
    <dgm:cxn modelId="{668F07F4-5D30-423B-B850-3149954302EB}" type="presParOf" srcId="{5A4BF123-3F46-4CD8-9ADB-201E9203C60E}" destId="{C1AE3374-0454-4D59-B286-DD27B3AEAE03}" srcOrd="6" destOrd="0" presId="urn:microsoft.com/office/officeart/2005/8/layout/vProcess5"/>
    <dgm:cxn modelId="{4CB41D64-6733-4D08-A161-F2D0E614AD51}" type="presParOf" srcId="{5A4BF123-3F46-4CD8-9ADB-201E9203C60E}" destId="{44B913B7-946C-41D1-9BBA-4643BD0BDC81}" srcOrd="7" destOrd="0" presId="urn:microsoft.com/office/officeart/2005/8/layout/vProcess5"/>
    <dgm:cxn modelId="{BCCC198B-A369-4402-9D88-6643CDEF6484}" type="presParOf" srcId="{5A4BF123-3F46-4CD8-9ADB-201E9203C60E}" destId="{AD830DC5-2F92-442E-89D6-C9D4A4D387A8}" srcOrd="8" destOrd="0" presId="urn:microsoft.com/office/officeart/2005/8/layout/vProcess5"/>
    <dgm:cxn modelId="{6E6DBC68-F7DE-4852-BAB5-3F5BD560028E}" type="presParOf" srcId="{5A4BF123-3F46-4CD8-9ADB-201E9203C60E}" destId="{CA5CB0E9-67F7-42B6-801A-C6902F5B72EC}" srcOrd="9" destOrd="0" presId="urn:microsoft.com/office/officeart/2005/8/layout/vProcess5"/>
    <dgm:cxn modelId="{BE600C51-F2CB-4542-BA2C-ABED308A7848}" type="presParOf" srcId="{5A4BF123-3F46-4CD8-9ADB-201E9203C60E}" destId="{EFBDCBD5-F58B-429A-925D-EB14E4F10865}" srcOrd="10" destOrd="0" presId="urn:microsoft.com/office/officeart/2005/8/layout/vProcess5"/>
    <dgm:cxn modelId="{138407B2-F1FA-447B-9CD1-017266113F1B}" type="presParOf" srcId="{5A4BF123-3F46-4CD8-9ADB-201E9203C60E}" destId="{5F6D632C-5B19-4FA6-B4FF-687FF7016ECC}" srcOrd="11" destOrd="0" presId="urn:microsoft.com/office/officeart/2005/8/layout/vProcess5"/>
    <dgm:cxn modelId="{789D00EF-AD5D-4057-9836-B0A5DFE153AB}" type="presParOf" srcId="{5A4BF123-3F46-4CD8-9ADB-201E9203C60E}" destId="{4CAFEC9D-692F-48A0-A13D-6D7E1CBD0A8A}" srcOrd="12" destOrd="0" presId="urn:microsoft.com/office/officeart/2005/8/layout/vProcess5"/>
    <dgm:cxn modelId="{26276225-E523-4624-8949-5AEC32B44285}" type="presParOf" srcId="{5A4BF123-3F46-4CD8-9ADB-201E9203C60E}" destId="{E839B8FC-0016-4769-83C9-4ABDC1AB4F54}" srcOrd="13" destOrd="0" presId="urn:microsoft.com/office/officeart/2005/8/layout/vProcess5"/>
    <dgm:cxn modelId="{EEDD4CD6-917E-406E-A0D1-98CCD0CA9698}" type="presParOf" srcId="{5A4BF123-3F46-4CD8-9ADB-201E9203C60E}" destId="{18C2D98C-14A5-4463-A06E-08A44718E2F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DC1CE7-AA96-46D4-88E6-219861EB58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AE0BFB-FB87-43CB-B30E-5895A8FABDD7}">
      <dgm:prSet/>
      <dgm:spPr/>
      <dgm:t>
        <a:bodyPr/>
        <a:lstStyle/>
        <a:p>
          <a:r>
            <a:rPr lang="en-US"/>
            <a:t>Carl Jung (1875–1961) Swiss psychiatrist and founder of analytical psychology.</a:t>
          </a:r>
        </a:p>
      </dgm:t>
    </dgm:pt>
    <dgm:pt modelId="{48BEE8BB-0C65-4422-A4E7-5814190CC1CA}" type="parTrans" cxnId="{6F79FE99-1CAD-4DA0-9729-4F7BADE3569A}">
      <dgm:prSet/>
      <dgm:spPr/>
      <dgm:t>
        <a:bodyPr/>
        <a:lstStyle/>
        <a:p>
          <a:endParaRPr lang="en-US"/>
        </a:p>
      </dgm:t>
    </dgm:pt>
    <dgm:pt modelId="{CADB04EF-8E3B-4A0C-945E-C710D85D706F}" type="sibTrans" cxnId="{6F79FE99-1CAD-4DA0-9729-4F7BADE3569A}">
      <dgm:prSet/>
      <dgm:spPr/>
      <dgm:t>
        <a:bodyPr/>
        <a:lstStyle/>
        <a:p>
          <a:endParaRPr lang="en-US"/>
        </a:p>
      </dgm:t>
    </dgm:pt>
    <dgm:pt modelId="{A604EA2C-28E6-4781-95DF-2BCD7C826FC9}">
      <dgm:prSet/>
      <dgm:spPr/>
      <dgm:t>
        <a:bodyPr/>
        <a:lstStyle/>
        <a:p>
          <a:r>
            <a:rPr lang="en-US"/>
            <a:t>Introduced the idea that people have natural psychological preferences.</a:t>
          </a:r>
        </a:p>
      </dgm:t>
    </dgm:pt>
    <dgm:pt modelId="{EBD84D7E-4D76-4C5F-861B-6136DC7EFB7A}" type="parTrans" cxnId="{08E80156-7654-420A-8902-D1CB3D37AFD9}">
      <dgm:prSet/>
      <dgm:spPr/>
      <dgm:t>
        <a:bodyPr/>
        <a:lstStyle/>
        <a:p>
          <a:endParaRPr lang="en-US"/>
        </a:p>
      </dgm:t>
    </dgm:pt>
    <dgm:pt modelId="{7CEAD627-8A73-4CDE-9930-3DD699C28C74}" type="sibTrans" cxnId="{08E80156-7654-420A-8902-D1CB3D37AFD9}">
      <dgm:prSet/>
      <dgm:spPr/>
      <dgm:t>
        <a:bodyPr/>
        <a:lstStyle/>
        <a:p>
          <a:endParaRPr lang="en-US"/>
        </a:p>
      </dgm:t>
    </dgm:pt>
    <dgm:pt modelId="{FBCCC890-9641-402C-929F-C82AD1E7B002}">
      <dgm:prSet/>
      <dgm:spPr/>
      <dgm:t>
        <a:bodyPr/>
        <a:lstStyle/>
        <a:p>
          <a:r>
            <a:rPr lang="en-US"/>
            <a:t>His work showed that differences are normal, predictable, and measurable.</a:t>
          </a:r>
        </a:p>
      </dgm:t>
    </dgm:pt>
    <dgm:pt modelId="{572C22BE-B7F7-4C77-9EC7-1E22BE813AF0}" type="parTrans" cxnId="{4D436F9D-A93D-45EF-B450-4EC6AED8B764}">
      <dgm:prSet/>
      <dgm:spPr/>
      <dgm:t>
        <a:bodyPr/>
        <a:lstStyle/>
        <a:p>
          <a:endParaRPr lang="en-US"/>
        </a:p>
      </dgm:t>
    </dgm:pt>
    <dgm:pt modelId="{DD88B7B3-B8D6-44B8-A852-C7A523F003C0}" type="sibTrans" cxnId="{4D436F9D-A93D-45EF-B450-4EC6AED8B764}">
      <dgm:prSet/>
      <dgm:spPr/>
      <dgm:t>
        <a:bodyPr/>
        <a:lstStyle/>
        <a:p>
          <a:endParaRPr lang="en-US"/>
        </a:p>
      </dgm:t>
    </dgm:pt>
    <dgm:pt modelId="{4A15BEB2-A7AA-4887-817C-E9765A778E98}">
      <dgm:prSet/>
      <dgm:spPr/>
      <dgm:t>
        <a:bodyPr/>
        <a:lstStyle/>
        <a:p>
          <a:r>
            <a:rPr lang="en-US"/>
            <a:t>Jung’s theories became the foundation for many modern communication and personality assessments.</a:t>
          </a:r>
        </a:p>
      </dgm:t>
    </dgm:pt>
    <dgm:pt modelId="{CC8ED8DA-D4D6-404E-B583-992872C4809C}" type="parTrans" cxnId="{A72C82B9-AD2F-4EB3-81F4-8E483F03CB8E}">
      <dgm:prSet/>
      <dgm:spPr/>
      <dgm:t>
        <a:bodyPr/>
        <a:lstStyle/>
        <a:p>
          <a:endParaRPr lang="en-US"/>
        </a:p>
      </dgm:t>
    </dgm:pt>
    <dgm:pt modelId="{B6E712D8-1043-4906-893D-F72F4AB8610F}" type="sibTrans" cxnId="{A72C82B9-AD2F-4EB3-81F4-8E483F03CB8E}">
      <dgm:prSet/>
      <dgm:spPr/>
      <dgm:t>
        <a:bodyPr/>
        <a:lstStyle/>
        <a:p>
          <a:endParaRPr lang="en-US"/>
        </a:p>
      </dgm:t>
    </dgm:pt>
    <dgm:pt modelId="{0ECCE20A-E80B-4A2C-9E67-EB7F4CB7E13B}">
      <dgm:prSet/>
      <dgm:spPr/>
      <dgm:t>
        <a:bodyPr/>
        <a:lstStyle/>
        <a:p>
          <a:r>
            <a:rPr lang="en-US"/>
            <a:t>These insights align with our current understanding of cognitive preferences and brain information processing.</a:t>
          </a:r>
        </a:p>
      </dgm:t>
    </dgm:pt>
    <dgm:pt modelId="{13655A07-59A3-42E5-B11B-51261DF3727D}" type="parTrans" cxnId="{90DA7FF0-36A2-46D3-A824-AC116B887086}">
      <dgm:prSet/>
      <dgm:spPr/>
      <dgm:t>
        <a:bodyPr/>
        <a:lstStyle/>
        <a:p>
          <a:endParaRPr lang="en-US"/>
        </a:p>
      </dgm:t>
    </dgm:pt>
    <dgm:pt modelId="{E725D962-D331-47CE-A312-477C61707276}" type="sibTrans" cxnId="{90DA7FF0-36A2-46D3-A824-AC116B887086}">
      <dgm:prSet/>
      <dgm:spPr/>
      <dgm:t>
        <a:bodyPr/>
        <a:lstStyle/>
        <a:p>
          <a:endParaRPr lang="en-US"/>
        </a:p>
      </dgm:t>
    </dgm:pt>
    <dgm:pt modelId="{E56D3CDE-419F-4BEA-8175-DF554F06BB6E}" type="pres">
      <dgm:prSet presAssocID="{CADC1CE7-AA96-46D4-88E6-219861EB58DA}" presName="linear" presStyleCnt="0">
        <dgm:presLayoutVars>
          <dgm:animLvl val="lvl"/>
          <dgm:resizeHandles val="exact"/>
        </dgm:presLayoutVars>
      </dgm:prSet>
      <dgm:spPr/>
    </dgm:pt>
    <dgm:pt modelId="{B1000D17-7170-462F-A527-BB8DA2439D52}" type="pres">
      <dgm:prSet presAssocID="{A6AE0BFB-FB87-43CB-B30E-5895A8FABD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3C8C95E-D669-4D48-9649-CB6AEBE47365}" type="pres">
      <dgm:prSet presAssocID="{CADB04EF-8E3B-4A0C-945E-C710D85D706F}" presName="spacer" presStyleCnt="0"/>
      <dgm:spPr/>
    </dgm:pt>
    <dgm:pt modelId="{4FEA7B0D-8A61-4ACE-B079-40774AB6BF2D}" type="pres">
      <dgm:prSet presAssocID="{A604EA2C-28E6-4781-95DF-2BCD7C826F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F1E28BF-5021-46E8-879F-C047DB9ED42D}" type="pres">
      <dgm:prSet presAssocID="{7CEAD627-8A73-4CDE-9930-3DD699C28C74}" presName="spacer" presStyleCnt="0"/>
      <dgm:spPr/>
    </dgm:pt>
    <dgm:pt modelId="{D89A021A-1CA0-43AD-841C-E1497F360C71}" type="pres">
      <dgm:prSet presAssocID="{FBCCC890-9641-402C-929F-C82AD1E7B0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14490E-591E-4D2B-B0E2-FC9A49D9B75A}" type="pres">
      <dgm:prSet presAssocID="{DD88B7B3-B8D6-44B8-A852-C7A523F003C0}" presName="spacer" presStyleCnt="0"/>
      <dgm:spPr/>
    </dgm:pt>
    <dgm:pt modelId="{DB8B97A4-2F81-4D45-B331-661ED5637011}" type="pres">
      <dgm:prSet presAssocID="{4A15BEB2-A7AA-4887-817C-E9765A778E9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7C0075F-DC84-4C6B-9602-B00950B798A6}" type="pres">
      <dgm:prSet presAssocID="{B6E712D8-1043-4906-893D-F72F4AB8610F}" presName="spacer" presStyleCnt="0"/>
      <dgm:spPr/>
    </dgm:pt>
    <dgm:pt modelId="{7D48DB12-E086-4EB7-B32F-EC6C26ECF2C6}" type="pres">
      <dgm:prSet presAssocID="{0ECCE20A-E80B-4A2C-9E67-EB7F4CB7E1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7972E62-AF7C-4158-BF2C-8E9044802277}" type="presOf" srcId="{A6AE0BFB-FB87-43CB-B30E-5895A8FABDD7}" destId="{B1000D17-7170-462F-A527-BB8DA2439D52}" srcOrd="0" destOrd="0" presId="urn:microsoft.com/office/officeart/2005/8/layout/vList2"/>
    <dgm:cxn modelId="{235BD242-1C96-480A-B4E0-D64564602CC0}" type="presOf" srcId="{A604EA2C-28E6-4781-95DF-2BCD7C826FC9}" destId="{4FEA7B0D-8A61-4ACE-B079-40774AB6BF2D}" srcOrd="0" destOrd="0" presId="urn:microsoft.com/office/officeart/2005/8/layout/vList2"/>
    <dgm:cxn modelId="{08E80156-7654-420A-8902-D1CB3D37AFD9}" srcId="{CADC1CE7-AA96-46D4-88E6-219861EB58DA}" destId="{A604EA2C-28E6-4781-95DF-2BCD7C826FC9}" srcOrd="1" destOrd="0" parTransId="{EBD84D7E-4D76-4C5F-861B-6136DC7EFB7A}" sibTransId="{7CEAD627-8A73-4CDE-9930-3DD699C28C74}"/>
    <dgm:cxn modelId="{6F79FE99-1CAD-4DA0-9729-4F7BADE3569A}" srcId="{CADC1CE7-AA96-46D4-88E6-219861EB58DA}" destId="{A6AE0BFB-FB87-43CB-B30E-5895A8FABDD7}" srcOrd="0" destOrd="0" parTransId="{48BEE8BB-0C65-4422-A4E7-5814190CC1CA}" sibTransId="{CADB04EF-8E3B-4A0C-945E-C710D85D706F}"/>
    <dgm:cxn modelId="{4D436F9D-A93D-45EF-B450-4EC6AED8B764}" srcId="{CADC1CE7-AA96-46D4-88E6-219861EB58DA}" destId="{FBCCC890-9641-402C-929F-C82AD1E7B002}" srcOrd="2" destOrd="0" parTransId="{572C22BE-B7F7-4C77-9EC7-1E22BE813AF0}" sibTransId="{DD88B7B3-B8D6-44B8-A852-C7A523F003C0}"/>
    <dgm:cxn modelId="{889865AA-746F-4107-9F1E-78B14927AA85}" type="presOf" srcId="{4A15BEB2-A7AA-4887-817C-E9765A778E98}" destId="{DB8B97A4-2F81-4D45-B331-661ED5637011}" srcOrd="0" destOrd="0" presId="urn:microsoft.com/office/officeart/2005/8/layout/vList2"/>
    <dgm:cxn modelId="{E0E6D8AC-E2FE-4203-AA3B-B56562F871A0}" type="presOf" srcId="{0ECCE20A-E80B-4A2C-9E67-EB7F4CB7E13B}" destId="{7D48DB12-E086-4EB7-B32F-EC6C26ECF2C6}" srcOrd="0" destOrd="0" presId="urn:microsoft.com/office/officeart/2005/8/layout/vList2"/>
    <dgm:cxn modelId="{A72C82B9-AD2F-4EB3-81F4-8E483F03CB8E}" srcId="{CADC1CE7-AA96-46D4-88E6-219861EB58DA}" destId="{4A15BEB2-A7AA-4887-817C-E9765A778E98}" srcOrd="3" destOrd="0" parTransId="{CC8ED8DA-D4D6-404E-B583-992872C4809C}" sibTransId="{B6E712D8-1043-4906-893D-F72F4AB8610F}"/>
    <dgm:cxn modelId="{234532C5-8232-45B5-89A2-D9AC5CAC6E21}" type="presOf" srcId="{FBCCC890-9641-402C-929F-C82AD1E7B002}" destId="{D89A021A-1CA0-43AD-841C-E1497F360C71}" srcOrd="0" destOrd="0" presId="urn:microsoft.com/office/officeart/2005/8/layout/vList2"/>
    <dgm:cxn modelId="{B77693CA-0D5C-4C8C-85F1-84DD96F6AF99}" type="presOf" srcId="{CADC1CE7-AA96-46D4-88E6-219861EB58DA}" destId="{E56D3CDE-419F-4BEA-8175-DF554F06BB6E}" srcOrd="0" destOrd="0" presId="urn:microsoft.com/office/officeart/2005/8/layout/vList2"/>
    <dgm:cxn modelId="{90DA7FF0-36A2-46D3-A824-AC116B887086}" srcId="{CADC1CE7-AA96-46D4-88E6-219861EB58DA}" destId="{0ECCE20A-E80B-4A2C-9E67-EB7F4CB7E13B}" srcOrd="4" destOrd="0" parTransId="{13655A07-59A3-42E5-B11B-51261DF3727D}" sibTransId="{E725D962-D331-47CE-A312-477C61707276}"/>
    <dgm:cxn modelId="{1158B2B8-E92E-4D7E-8F41-832B886B97C4}" type="presParOf" srcId="{E56D3CDE-419F-4BEA-8175-DF554F06BB6E}" destId="{B1000D17-7170-462F-A527-BB8DA2439D52}" srcOrd="0" destOrd="0" presId="urn:microsoft.com/office/officeart/2005/8/layout/vList2"/>
    <dgm:cxn modelId="{50FD2E84-3CDA-48E1-85B7-BEBD6F9E382C}" type="presParOf" srcId="{E56D3CDE-419F-4BEA-8175-DF554F06BB6E}" destId="{83C8C95E-D669-4D48-9649-CB6AEBE47365}" srcOrd="1" destOrd="0" presId="urn:microsoft.com/office/officeart/2005/8/layout/vList2"/>
    <dgm:cxn modelId="{EDC63F6D-DF00-4FD5-A5FB-860207ABB2A1}" type="presParOf" srcId="{E56D3CDE-419F-4BEA-8175-DF554F06BB6E}" destId="{4FEA7B0D-8A61-4ACE-B079-40774AB6BF2D}" srcOrd="2" destOrd="0" presId="urn:microsoft.com/office/officeart/2005/8/layout/vList2"/>
    <dgm:cxn modelId="{638C6D88-2FD8-431D-9165-7CD4E2C5C7F8}" type="presParOf" srcId="{E56D3CDE-419F-4BEA-8175-DF554F06BB6E}" destId="{2F1E28BF-5021-46E8-879F-C047DB9ED42D}" srcOrd="3" destOrd="0" presId="urn:microsoft.com/office/officeart/2005/8/layout/vList2"/>
    <dgm:cxn modelId="{C6EAC3B8-7D45-408E-9E37-B6BB904E0C53}" type="presParOf" srcId="{E56D3CDE-419F-4BEA-8175-DF554F06BB6E}" destId="{D89A021A-1CA0-43AD-841C-E1497F360C71}" srcOrd="4" destOrd="0" presId="urn:microsoft.com/office/officeart/2005/8/layout/vList2"/>
    <dgm:cxn modelId="{9F1DA163-1DD0-4FF3-BC0C-9DF841F62C88}" type="presParOf" srcId="{E56D3CDE-419F-4BEA-8175-DF554F06BB6E}" destId="{0E14490E-591E-4D2B-B0E2-FC9A49D9B75A}" srcOrd="5" destOrd="0" presId="urn:microsoft.com/office/officeart/2005/8/layout/vList2"/>
    <dgm:cxn modelId="{9E1052D4-6DAB-486B-BFE1-81F9F79CA2DC}" type="presParOf" srcId="{E56D3CDE-419F-4BEA-8175-DF554F06BB6E}" destId="{DB8B97A4-2F81-4D45-B331-661ED5637011}" srcOrd="6" destOrd="0" presId="urn:microsoft.com/office/officeart/2005/8/layout/vList2"/>
    <dgm:cxn modelId="{75E0C0BE-B682-4301-8740-071D6A10E846}" type="presParOf" srcId="{E56D3CDE-419F-4BEA-8175-DF554F06BB6E}" destId="{97C0075F-DC84-4C6B-9602-B00950B798A6}" srcOrd="7" destOrd="0" presId="urn:microsoft.com/office/officeart/2005/8/layout/vList2"/>
    <dgm:cxn modelId="{3ACEDA17-C1D3-4A11-82CC-0DAFD21A488F}" type="presParOf" srcId="{E56D3CDE-419F-4BEA-8175-DF554F06BB6E}" destId="{7D48DB12-E086-4EB7-B32F-EC6C26ECF2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983DA1-CA22-4AB6-A3DF-B74AE934DB0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0577E6-751C-4402-A527-3896D08D9F1A}">
      <dgm:prSet phldrT="[Text]" phldr="0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</a:rPr>
            <a:t>What?</a:t>
          </a:r>
        </a:p>
      </dgm:t>
    </dgm:pt>
    <dgm:pt modelId="{481F951B-C49F-4F03-94F0-1C7B2266A40D}" type="parTrans" cxnId="{A07864F2-AA75-4F2E-8448-232E86E03536}">
      <dgm:prSet/>
      <dgm:spPr/>
      <dgm:t>
        <a:bodyPr/>
        <a:lstStyle/>
        <a:p>
          <a:endParaRPr lang="en-US"/>
        </a:p>
      </dgm:t>
    </dgm:pt>
    <dgm:pt modelId="{D89729C4-458F-42B7-8F1A-909C0C1B9FD6}" type="sibTrans" cxnId="{A07864F2-AA75-4F2E-8448-232E86E03536}">
      <dgm:prSet/>
      <dgm:spPr/>
      <dgm:t>
        <a:bodyPr/>
        <a:lstStyle/>
        <a:p>
          <a:endParaRPr lang="en-US"/>
        </a:p>
      </dgm:t>
    </dgm:pt>
    <dgm:pt modelId="{65F15735-49D3-4871-B777-56E4B99BAE87}">
      <dgm:prSet phldrT="[Text]" phldr="0"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800" dirty="0"/>
            <a:t>Who?</a:t>
          </a:r>
        </a:p>
      </dgm:t>
    </dgm:pt>
    <dgm:pt modelId="{842C36AE-A077-4F97-953F-0DA11D13E73D}" type="parTrans" cxnId="{49325690-6D3E-46B3-9753-D81F73927838}">
      <dgm:prSet/>
      <dgm:spPr/>
      <dgm:t>
        <a:bodyPr/>
        <a:lstStyle/>
        <a:p>
          <a:endParaRPr lang="en-US"/>
        </a:p>
      </dgm:t>
    </dgm:pt>
    <dgm:pt modelId="{AF2E35D0-ABDA-4573-87E3-ADC71F0AB071}" type="sibTrans" cxnId="{49325690-6D3E-46B3-9753-D81F73927838}">
      <dgm:prSet/>
      <dgm:spPr/>
      <dgm:t>
        <a:bodyPr/>
        <a:lstStyle/>
        <a:p>
          <a:endParaRPr lang="en-US"/>
        </a:p>
      </dgm:t>
    </dgm:pt>
    <dgm:pt modelId="{584E7025-E645-4E8C-ABBB-9CC384236F13}">
      <dgm:prSet phldrT="[Text]" phldr="0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1800" dirty="0"/>
            <a:t>How?</a:t>
          </a:r>
        </a:p>
      </dgm:t>
    </dgm:pt>
    <dgm:pt modelId="{3944DE77-F020-45E9-8888-246BF48A00D5}" type="parTrans" cxnId="{29F691EF-8A1F-43CF-9C19-808BF8057501}">
      <dgm:prSet/>
      <dgm:spPr/>
      <dgm:t>
        <a:bodyPr/>
        <a:lstStyle/>
        <a:p>
          <a:endParaRPr lang="en-US"/>
        </a:p>
      </dgm:t>
    </dgm:pt>
    <dgm:pt modelId="{8D74C904-B343-4520-8831-5ED5E07F1364}" type="sibTrans" cxnId="{29F691EF-8A1F-43CF-9C19-808BF8057501}">
      <dgm:prSet/>
      <dgm:spPr/>
      <dgm:t>
        <a:bodyPr/>
        <a:lstStyle/>
        <a:p>
          <a:endParaRPr lang="en-US"/>
        </a:p>
      </dgm:t>
    </dgm:pt>
    <dgm:pt modelId="{2DBFC195-6920-476D-9609-97FA2F60B899}">
      <dgm:prSet phldrT="[Text]" phldr="0" custT="1"/>
      <dgm:spPr/>
      <dgm:t>
        <a:bodyPr/>
        <a:lstStyle/>
        <a:p>
          <a:pPr algn="ctr"/>
          <a:r>
            <a:rPr lang="en-US" sz="1800" dirty="0"/>
            <a:t>Why?</a:t>
          </a:r>
        </a:p>
      </dgm:t>
    </dgm:pt>
    <dgm:pt modelId="{56324F22-EE2F-4E96-AE8C-EDC89C57F7AA}" type="parTrans" cxnId="{CED2585F-8878-45A8-8081-1115C4A1401C}">
      <dgm:prSet/>
      <dgm:spPr/>
      <dgm:t>
        <a:bodyPr/>
        <a:lstStyle/>
        <a:p>
          <a:endParaRPr lang="en-US"/>
        </a:p>
      </dgm:t>
    </dgm:pt>
    <dgm:pt modelId="{D232862B-3153-473E-BD46-6FFA0540C8BA}" type="sibTrans" cxnId="{CED2585F-8878-45A8-8081-1115C4A1401C}">
      <dgm:prSet/>
      <dgm:spPr/>
      <dgm:t>
        <a:bodyPr/>
        <a:lstStyle/>
        <a:p>
          <a:endParaRPr lang="en-US"/>
        </a:p>
      </dgm:t>
    </dgm:pt>
    <dgm:pt modelId="{6F5DF058-AF6B-42A9-867D-93D80B887C92}">
      <dgm:prSet phldrT="[Text]" phldr="0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</a:rPr>
            <a:t>Vision</a:t>
          </a:r>
        </a:p>
      </dgm:t>
    </dgm:pt>
    <dgm:pt modelId="{ABDF5AFA-CA92-41EC-8AA9-2A433C28F783}" type="parTrans" cxnId="{A4E4074C-7E17-436F-B74D-B327AB67AE1F}">
      <dgm:prSet/>
      <dgm:spPr/>
      <dgm:t>
        <a:bodyPr/>
        <a:lstStyle/>
        <a:p>
          <a:endParaRPr lang="en-US"/>
        </a:p>
      </dgm:t>
    </dgm:pt>
    <dgm:pt modelId="{D892273D-66B6-43A3-B984-F8EF783CD758}" type="sibTrans" cxnId="{A4E4074C-7E17-436F-B74D-B327AB67AE1F}">
      <dgm:prSet/>
      <dgm:spPr/>
      <dgm:t>
        <a:bodyPr/>
        <a:lstStyle/>
        <a:p>
          <a:endParaRPr lang="en-US"/>
        </a:p>
      </dgm:t>
    </dgm:pt>
    <dgm:pt modelId="{727B76C5-8172-4773-8C4B-F3AB74B56C22}">
      <dgm:prSet phldrT="[Text]" phldr="0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</a:rPr>
            <a:t>Big Picture</a:t>
          </a:r>
        </a:p>
      </dgm:t>
    </dgm:pt>
    <dgm:pt modelId="{B32B7673-7188-48ED-9422-D4D25A3F80C6}" type="parTrans" cxnId="{A4267B4D-414F-46B2-AE6C-BE95CABFF8C6}">
      <dgm:prSet/>
      <dgm:spPr/>
      <dgm:t>
        <a:bodyPr/>
        <a:lstStyle/>
        <a:p>
          <a:endParaRPr lang="en-US"/>
        </a:p>
      </dgm:t>
    </dgm:pt>
    <dgm:pt modelId="{9E2CB2B1-6E8C-409B-ADEC-D876CE413510}" type="sibTrans" cxnId="{A4267B4D-414F-46B2-AE6C-BE95CABFF8C6}">
      <dgm:prSet/>
      <dgm:spPr/>
      <dgm:t>
        <a:bodyPr/>
        <a:lstStyle/>
        <a:p>
          <a:endParaRPr lang="en-US"/>
        </a:p>
      </dgm:t>
    </dgm:pt>
    <dgm:pt modelId="{3D44EE11-6B49-4328-9027-725DB2783004}">
      <dgm:prSet phldrT="[Text]" phldr="0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</a:rPr>
            <a:t>Possibilities</a:t>
          </a:r>
        </a:p>
      </dgm:t>
    </dgm:pt>
    <dgm:pt modelId="{8162456F-007A-4F24-B7CC-77470A48431C}" type="parTrans" cxnId="{2C0880DC-D476-48D6-A65A-BC21BE856AF1}">
      <dgm:prSet/>
      <dgm:spPr/>
      <dgm:t>
        <a:bodyPr/>
        <a:lstStyle/>
        <a:p>
          <a:endParaRPr lang="en-US"/>
        </a:p>
      </dgm:t>
    </dgm:pt>
    <dgm:pt modelId="{B5F5A532-963D-4078-A414-320DCB2B3C3F}" type="sibTrans" cxnId="{2C0880DC-D476-48D6-A65A-BC21BE856AF1}">
      <dgm:prSet/>
      <dgm:spPr/>
      <dgm:t>
        <a:bodyPr/>
        <a:lstStyle/>
        <a:p>
          <a:endParaRPr lang="en-US"/>
        </a:p>
      </dgm:t>
    </dgm:pt>
    <dgm:pt modelId="{70576F05-C102-4FE4-957F-5FB68CA751D9}">
      <dgm:prSet phldrT="[Text]" phldr="0"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800" dirty="0"/>
            <a:t>Relationship</a:t>
          </a:r>
        </a:p>
      </dgm:t>
    </dgm:pt>
    <dgm:pt modelId="{C2FB5C68-CD4E-48AF-853F-B2BCE3526B4E}" type="parTrans" cxnId="{634C408F-7A4D-4174-AE10-F722E728AEA7}">
      <dgm:prSet/>
      <dgm:spPr/>
      <dgm:t>
        <a:bodyPr/>
        <a:lstStyle/>
        <a:p>
          <a:endParaRPr lang="en-US"/>
        </a:p>
      </dgm:t>
    </dgm:pt>
    <dgm:pt modelId="{E6DFD9F6-C76C-4A23-BEA7-D20656B82B82}" type="sibTrans" cxnId="{634C408F-7A4D-4174-AE10-F722E728AEA7}">
      <dgm:prSet/>
      <dgm:spPr/>
      <dgm:t>
        <a:bodyPr/>
        <a:lstStyle/>
        <a:p>
          <a:endParaRPr lang="en-US"/>
        </a:p>
      </dgm:t>
    </dgm:pt>
    <dgm:pt modelId="{E37CA6B8-6B43-440D-B504-FD63B62AA6B7}">
      <dgm:prSet phldrT="[Text]" phldr="0"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800" dirty="0"/>
            <a:t>Inclusion</a:t>
          </a:r>
        </a:p>
      </dgm:t>
    </dgm:pt>
    <dgm:pt modelId="{A3DB27D7-CCB9-4D2A-BC6C-51BD5AD65BA7}" type="parTrans" cxnId="{A1E685DA-07DF-48DD-AFF6-A4F06C4C2BA6}">
      <dgm:prSet/>
      <dgm:spPr/>
      <dgm:t>
        <a:bodyPr/>
        <a:lstStyle/>
        <a:p>
          <a:endParaRPr lang="en-US"/>
        </a:p>
      </dgm:t>
    </dgm:pt>
    <dgm:pt modelId="{AF73739F-847F-401A-819E-3A9D433E97C5}" type="sibTrans" cxnId="{A1E685DA-07DF-48DD-AFF6-A4F06C4C2BA6}">
      <dgm:prSet/>
      <dgm:spPr/>
      <dgm:t>
        <a:bodyPr/>
        <a:lstStyle/>
        <a:p>
          <a:endParaRPr lang="en-US"/>
        </a:p>
      </dgm:t>
    </dgm:pt>
    <dgm:pt modelId="{F97057FC-D8EC-4F7E-993D-C63459999A93}">
      <dgm:prSet phldrT="[Text]" phldr="0"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800" dirty="0"/>
            <a:t>The Team</a:t>
          </a:r>
        </a:p>
      </dgm:t>
    </dgm:pt>
    <dgm:pt modelId="{EE851359-9615-47A2-8D24-FAFB8EE16926}" type="parTrans" cxnId="{C20A2C5C-E893-4417-9EE8-A98F4C690405}">
      <dgm:prSet/>
      <dgm:spPr/>
      <dgm:t>
        <a:bodyPr/>
        <a:lstStyle/>
        <a:p>
          <a:endParaRPr lang="en-US"/>
        </a:p>
      </dgm:t>
    </dgm:pt>
    <dgm:pt modelId="{E20CE01A-BFC1-4F74-8047-5A6E5D2E8290}" type="sibTrans" cxnId="{C20A2C5C-E893-4417-9EE8-A98F4C690405}">
      <dgm:prSet/>
      <dgm:spPr/>
      <dgm:t>
        <a:bodyPr/>
        <a:lstStyle/>
        <a:p>
          <a:endParaRPr lang="en-US"/>
        </a:p>
      </dgm:t>
    </dgm:pt>
    <dgm:pt modelId="{A793329C-BDCE-4457-974A-8BBBF2DDD315}">
      <dgm:prSet phldrT="[Text]" phldr="0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1800" dirty="0"/>
            <a:t>Process</a:t>
          </a:r>
        </a:p>
      </dgm:t>
    </dgm:pt>
    <dgm:pt modelId="{4B2B6EA2-3036-4EB6-8C5A-6521DD1FF55E}" type="parTrans" cxnId="{3121D15D-62B9-4F32-9BD1-D8F3B733021A}">
      <dgm:prSet/>
      <dgm:spPr/>
      <dgm:t>
        <a:bodyPr/>
        <a:lstStyle/>
        <a:p>
          <a:endParaRPr lang="en-US"/>
        </a:p>
      </dgm:t>
    </dgm:pt>
    <dgm:pt modelId="{EEE52716-4CCA-4172-9566-D79A10EE88DF}" type="sibTrans" cxnId="{3121D15D-62B9-4F32-9BD1-D8F3B733021A}">
      <dgm:prSet/>
      <dgm:spPr/>
      <dgm:t>
        <a:bodyPr/>
        <a:lstStyle/>
        <a:p>
          <a:endParaRPr lang="en-US"/>
        </a:p>
      </dgm:t>
    </dgm:pt>
    <dgm:pt modelId="{B47FAD81-7B6C-475E-B439-61645E1FAD78}">
      <dgm:prSet phldrT="[Text]" phldr="0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1800" dirty="0"/>
            <a:t>Organization</a:t>
          </a:r>
        </a:p>
      </dgm:t>
    </dgm:pt>
    <dgm:pt modelId="{F3FF81CE-71AA-4885-92A1-E1B7733A28D0}" type="parTrans" cxnId="{E5023494-E47C-4614-8FCF-6C84BF7B7913}">
      <dgm:prSet/>
      <dgm:spPr/>
      <dgm:t>
        <a:bodyPr/>
        <a:lstStyle/>
        <a:p>
          <a:endParaRPr lang="en-US"/>
        </a:p>
      </dgm:t>
    </dgm:pt>
    <dgm:pt modelId="{B3473019-B8FC-4889-9795-B0BCFFB77370}" type="sibTrans" cxnId="{E5023494-E47C-4614-8FCF-6C84BF7B7913}">
      <dgm:prSet/>
      <dgm:spPr/>
      <dgm:t>
        <a:bodyPr/>
        <a:lstStyle/>
        <a:p>
          <a:endParaRPr lang="en-US"/>
        </a:p>
      </dgm:t>
    </dgm:pt>
    <dgm:pt modelId="{CB669281-454E-4312-9774-C8EC706876D7}">
      <dgm:prSet phldrT="[Text]" phldr="0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1800" dirty="0"/>
            <a:t>Results</a:t>
          </a:r>
        </a:p>
      </dgm:t>
    </dgm:pt>
    <dgm:pt modelId="{75C8B7B2-4C02-452B-AD23-1CBD8DA3AEEF}" type="parTrans" cxnId="{E11DFE75-AD2D-4546-8AEF-6B3B11CE1B11}">
      <dgm:prSet/>
      <dgm:spPr/>
      <dgm:t>
        <a:bodyPr/>
        <a:lstStyle/>
        <a:p>
          <a:endParaRPr lang="en-US"/>
        </a:p>
      </dgm:t>
    </dgm:pt>
    <dgm:pt modelId="{8AD15874-2828-4761-8EA6-2BF62F575B34}" type="sibTrans" cxnId="{E11DFE75-AD2D-4546-8AEF-6B3B11CE1B11}">
      <dgm:prSet/>
      <dgm:spPr/>
      <dgm:t>
        <a:bodyPr/>
        <a:lstStyle/>
        <a:p>
          <a:endParaRPr lang="en-US"/>
        </a:p>
      </dgm:t>
    </dgm:pt>
    <dgm:pt modelId="{7DC5710E-D730-4F3F-A696-AB21139169F3}">
      <dgm:prSet phldrT="[Text]" phldr="0" custT="1"/>
      <dgm:spPr/>
      <dgm:t>
        <a:bodyPr/>
        <a:lstStyle/>
        <a:p>
          <a:pPr algn="ctr"/>
          <a:r>
            <a:rPr lang="en-US" sz="1800" dirty="0"/>
            <a:t>Value</a:t>
          </a:r>
        </a:p>
      </dgm:t>
    </dgm:pt>
    <dgm:pt modelId="{67E72F3C-9D8E-4AA3-BCD2-9E0FA86F94CE}" type="parTrans" cxnId="{12343894-7444-472A-BC85-E6BA1EC73D25}">
      <dgm:prSet/>
      <dgm:spPr/>
      <dgm:t>
        <a:bodyPr/>
        <a:lstStyle/>
        <a:p>
          <a:endParaRPr lang="en-US"/>
        </a:p>
      </dgm:t>
    </dgm:pt>
    <dgm:pt modelId="{AE62EDD3-C9C4-4882-B412-3674BCBC69EB}" type="sibTrans" cxnId="{12343894-7444-472A-BC85-E6BA1EC73D25}">
      <dgm:prSet/>
      <dgm:spPr/>
      <dgm:t>
        <a:bodyPr/>
        <a:lstStyle/>
        <a:p>
          <a:endParaRPr lang="en-US"/>
        </a:p>
      </dgm:t>
    </dgm:pt>
    <dgm:pt modelId="{5944A72A-A37D-4899-AF71-149092F5F6F9}">
      <dgm:prSet phldrT="[Text]" phldr="0" custT="1"/>
      <dgm:spPr/>
      <dgm:t>
        <a:bodyPr/>
        <a:lstStyle/>
        <a:p>
          <a:pPr algn="ctr"/>
          <a:r>
            <a:rPr lang="en-US" sz="1800" dirty="0"/>
            <a:t>Data</a:t>
          </a:r>
        </a:p>
      </dgm:t>
    </dgm:pt>
    <dgm:pt modelId="{66E448CD-F9FA-4DB0-BEA7-32FEE8E33A2F}" type="parTrans" cxnId="{136311EB-1D32-4A4B-851E-3D2443673F4B}">
      <dgm:prSet/>
      <dgm:spPr/>
      <dgm:t>
        <a:bodyPr/>
        <a:lstStyle/>
        <a:p>
          <a:endParaRPr lang="en-US"/>
        </a:p>
      </dgm:t>
    </dgm:pt>
    <dgm:pt modelId="{EB6A6BBD-B350-4627-B4D8-5241562C870C}" type="sibTrans" cxnId="{136311EB-1D32-4A4B-851E-3D2443673F4B}">
      <dgm:prSet/>
      <dgm:spPr/>
      <dgm:t>
        <a:bodyPr/>
        <a:lstStyle/>
        <a:p>
          <a:endParaRPr lang="en-US"/>
        </a:p>
      </dgm:t>
    </dgm:pt>
    <dgm:pt modelId="{74B1D85C-3A83-4A7A-9944-79AF9533931F}">
      <dgm:prSet phldrT="[Text]" phldr="0" custT="1"/>
      <dgm:spPr/>
      <dgm:t>
        <a:bodyPr/>
        <a:lstStyle/>
        <a:p>
          <a:pPr algn="ctr"/>
          <a:r>
            <a:rPr lang="en-US" sz="1800" dirty="0"/>
            <a:t>Logic</a:t>
          </a:r>
        </a:p>
        <a:p>
          <a:pPr algn="ctr"/>
          <a:endParaRPr lang="en-US" sz="1400" dirty="0"/>
        </a:p>
      </dgm:t>
    </dgm:pt>
    <dgm:pt modelId="{8202A857-191A-428D-93C3-C3F0D1A3DD50}" type="parTrans" cxnId="{4E671D8F-B110-477F-A986-D35B5BD46C05}">
      <dgm:prSet/>
      <dgm:spPr/>
      <dgm:t>
        <a:bodyPr/>
        <a:lstStyle/>
        <a:p>
          <a:endParaRPr lang="en-US"/>
        </a:p>
      </dgm:t>
    </dgm:pt>
    <dgm:pt modelId="{3B083859-4BC4-4F03-A1D2-BD8309E81AC7}" type="sibTrans" cxnId="{4E671D8F-B110-477F-A986-D35B5BD46C05}">
      <dgm:prSet/>
      <dgm:spPr/>
      <dgm:t>
        <a:bodyPr/>
        <a:lstStyle/>
        <a:p>
          <a:endParaRPr lang="en-US"/>
        </a:p>
      </dgm:t>
    </dgm:pt>
    <dgm:pt modelId="{8753B5D3-B4C5-4F33-82DB-DD74D655434D}" type="pres">
      <dgm:prSet presAssocID="{EA983DA1-CA22-4AB6-A3DF-B74AE934DB08}" presName="compositeShape" presStyleCnt="0">
        <dgm:presLayoutVars>
          <dgm:chMax val="7"/>
          <dgm:dir/>
          <dgm:resizeHandles val="exact"/>
        </dgm:presLayoutVars>
      </dgm:prSet>
      <dgm:spPr/>
    </dgm:pt>
    <dgm:pt modelId="{44657F7A-902A-474F-8CE6-266AC8696F3D}" type="pres">
      <dgm:prSet presAssocID="{EA983DA1-CA22-4AB6-A3DF-B74AE934DB08}" presName="wedge1" presStyleLbl="node1" presStyleIdx="0" presStyleCnt="4"/>
      <dgm:spPr/>
    </dgm:pt>
    <dgm:pt modelId="{112781B6-9129-4F10-AE56-4BB79DBB2955}" type="pres">
      <dgm:prSet presAssocID="{EA983DA1-CA22-4AB6-A3DF-B74AE934DB08}" presName="dummy1a" presStyleCnt="0"/>
      <dgm:spPr/>
    </dgm:pt>
    <dgm:pt modelId="{7EEEE89C-607C-4CC8-A90A-9EA966D79DE0}" type="pres">
      <dgm:prSet presAssocID="{EA983DA1-CA22-4AB6-A3DF-B74AE934DB08}" presName="dummy1b" presStyleCnt="0"/>
      <dgm:spPr/>
    </dgm:pt>
    <dgm:pt modelId="{2625F84E-3639-44A3-926D-9D0C89667BE4}" type="pres">
      <dgm:prSet presAssocID="{EA983DA1-CA22-4AB6-A3DF-B74AE934DB0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4CCEB2-7F43-4276-94BC-F17B4B58131F}" type="pres">
      <dgm:prSet presAssocID="{EA983DA1-CA22-4AB6-A3DF-B74AE934DB08}" presName="wedge2" presStyleLbl="node1" presStyleIdx="1" presStyleCnt="4"/>
      <dgm:spPr/>
    </dgm:pt>
    <dgm:pt modelId="{D93D0EDC-E11E-4940-8235-6D2D5E73795D}" type="pres">
      <dgm:prSet presAssocID="{EA983DA1-CA22-4AB6-A3DF-B74AE934DB08}" presName="dummy2a" presStyleCnt="0"/>
      <dgm:spPr/>
    </dgm:pt>
    <dgm:pt modelId="{4D932136-1ED8-458E-A19C-A7F44CCA7D58}" type="pres">
      <dgm:prSet presAssocID="{EA983DA1-CA22-4AB6-A3DF-B74AE934DB08}" presName="dummy2b" presStyleCnt="0"/>
      <dgm:spPr/>
    </dgm:pt>
    <dgm:pt modelId="{A0514501-82D5-4F22-A4CE-36C3F2DC7688}" type="pres">
      <dgm:prSet presAssocID="{EA983DA1-CA22-4AB6-A3DF-B74AE934DB0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1D5602-6E8A-4B72-ABEA-00C81C41B1C7}" type="pres">
      <dgm:prSet presAssocID="{EA983DA1-CA22-4AB6-A3DF-B74AE934DB08}" presName="wedge3" presStyleLbl="node1" presStyleIdx="2" presStyleCnt="4"/>
      <dgm:spPr/>
    </dgm:pt>
    <dgm:pt modelId="{6F3F934F-AB0A-435D-B106-81172C29CE64}" type="pres">
      <dgm:prSet presAssocID="{EA983DA1-CA22-4AB6-A3DF-B74AE934DB08}" presName="dummy3a" presStyleCnt="0"/>
      <dgm:spPr/>
    </dgm:pt>
    <dgm:pt modelId="{D8F7D8FC-8474-4ADF-8790-5EAC92FCC17B}" type="pres">
      <dgm:prSet presAssocID="{EA983DA1-CA22-4AB6-A3DF-B74AE934DB08}" presName="dummy3b" presStyleCnt="0"/>
      <dgm:spPr/>
    </dgm:pt>
    <dgm:pt modelId="{CCDF9426-1768-48D1-B184-542574205C6B}" type="pres">
      <dgm:prSet presAssocID="{EA983DA1-CA22-4AB6-A3DF-B74AE934DB0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C49213-5B8E-4002-BA23-DDA1F0223EA2}" type="pres">
      <dgm:prSet presAssocID="{EA983DA1-CA22-4AB6-A3DF-B74AE934DB08}" presName="wedge4" presStyleLbl="node1" presStyleIdx="3" presStyleCnt="4"/>
      <dgm:spPr/>
    </dgm:pt>
    <dgm:pt modelId="{43A9163B-3A83-4F86-921F-DCA8F3CF000A}" type="pres">
      <dgm:prSet presAssocID="{EA983DA1-CA22-4AB6-A3DF-B74AE934DB08}" presName="dummy4a" presStyleCnt="0"/>
      <dgm:spPr/>
    </dgm:pt>
    <dgm:pt modelId="{C126C0A5-9591-46F8-A4E8-602ACC408537}" type="pres">
      <dgm:prSet presAssocID="{EA983DA1-CA22-4AB6-A3DF-B74AE934DB08}" presName="dummy4b" presStyleCnt="0"/>
      <dgm:spPr/>
    </dgm:pt>
    <dgm:pt modelId="{F6578895-9C16-403B-A416-B74000928613}" type="pres">
      <dgm:prSet presAssocID="{EA983DA1-CA22-4AB6-A3DF-B74AE934DB0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C54EFA9-BF4F-4297-A7D3-71768F06929D}" type="pres">
      <dgm:prSet presAssocID="{D89729C4-458F-42B7-8F1A-909C0C1B9FD6}" presName="arrowWedge1" presStyleLbl="fgSibTrans2D1" presStyleIdx="0" presStyleCnt="4" custScaleX="98821" custLinFactNeighborX="2283" custLinFactNeighborY="-409"/>
      <dgm:spPr/>
    </dgm:pt>
    <dgm:pt modelId="{C77751AE-0E70-481A-BC7D-B88D3DC26708}" type="pres">
      <dgm:prSet presAssocID="{AF2E35D0-ABDA-4573-87E3-ADC71F0AB071}" presName="arrowWedge2" presStyleLbl="fgSibTrans2D1" presStyleIdx="1" presStyleCnt="4"/>
      <dgm:spPr/>
    </dgm:pt>
    <dgm:pt modelId="{669F18C4-E608-42D2-AE79-1188936ABD20}" type="pres">
      <dgm:prSet presAssocID="{8D74C904-B343-4520-8831-5ED5E07F1364}" presName="arrowWedge3" presStyleLbl="fgSibTrans2D1" presStyleIdx="2" presStyleCnt="4"/>
      <dgm:spPr/>
    </dgm:pt>
    <dgm:pt modelId="{530BFBDD-3868-4852-845D-E9FF333D050A}" type="pres">
      <dgm:prSet presAssocID="{D232862B-3153-473E-BD46-6FFA0540C8BA}" presName="arrowWedge4" presStyleLbl="fgSibTrans2D1" presStyleIdx="3" presStyleCnt="4"/>
      <dgm:spPr/>
    </dgm:pt>
  </dgm:ptLst>
  <dgm:cxnLst>
    <dgm:cxn modelId="{B7A0340A-9F15-4F54-8D3D-71EB276F5682}" type="presOf" srcId="{CC0577E6-751C-4402-A527-3896D08D9F1A}" destId="{44657F7A-902A-474F-8CE6-266AC8696F3D}" srcOrd="0" destOrd="0" presId="urn:microsoft.com/office/officeart/2005/8/layout/cycle8"/>
    <dgm:cxn modelId="{6FE41911-1DF1-4768-8110-D92CDF1F6460}" type="presOf" srcId="{727B76C5-8172-4773-8C4B-F3AB74B56C22}" destId="{2625F84E-3639-44A3-926D-9D0C89667BE4}" srcOrd="1" destOrd="2" presId="urn:microsoft.com/office/officeart/2005/8/layout/cycle8"/>
    <dgm:cxn modelId="{8D4B5C17-0247-4A75-B72A-39D0F570E52A}" type="presOf" srcId="{CB669281-454E-4312-9774-C8EC706876D7}" destId="{CCDF9426-1768-48D1-B184-542574205C6B}" srcOrd="1" destOrd="3" presId="urn:microsoft.com/office/officeart/2005/8/layout/cycle8"/>
    <dgm:cxn modelId="{776F8E2E-D13D-4C6D-8E49-613E8C8C3B89}" type="presOf" srcId="{CB669281-454E-4312-9774-C8EC706876D7}" destId="{F21D5602-6E8A-4B72-ABEA-00C81C41B1C7}" srcOrd="0" destOrd="3" presId="urn:microsoft.com/office/officeart/2005/8/layout/cycle8"/>
    <dgm:cxn modelId="{EBE52C30-359B-45E1-922B-7A8DB0EADAC9}" type="presOf" srcId="{6F5DF058-AF6B-42A9-867D-93D80B887C92}" destId="{2625F84E-3639-44A3-926D-9D0C89667BE4}" srcOrd="1" destOrd="1" presId="urn:microsoft.com/office/officeart/2005/8/layout/cycle8"/>
    <dgm:cxn modelId="{6BACB938-6C2B-4851-9098-D1FA6D861F4E}" type="presOf" srcId="{EA983DA1-CA22-4AB6-A3DF-B74AE934DB08}" destId="{8753B5D3-B4C5-4F33-82DB-DD74D655434D}" srcOrd="0" destOrd="0" presId="urn:microsoft.com/office/officeart/2005/8/layout/cycle8"/>
    <dgm:cxn modelId="{6DCB8B3E-B034-484E-981E-C138FA8345BD}" type="presOf" srcId="{CC0577E6-751C-4402-A527-3896D08D9F1A}" destId="{2625F84E-3639-44A3-926D-9D0C89667BE4}" srcOrd="1" destOrd="0" presId="urn:microsoft.com/office/officeart/2005/8/layout/cycle8"/>
    <dgm:cxn modelId="{C20A2C5C-E893-4417-9EE8-A98F4C690405}" srcId="{65F15735-49D3-4871-B777-56E4B99BAE87}" destId="{F97057FC-D8EC-4F7E-993D-C63459999A93}" srcOrd="2" destOrd="0" parTransId="{EE851359-9615-47A2-8D24-FAFB8EE16926}" sibTransId="{E20CE01A-BFC1-4F74-8047-5A6E5D2E8290}"/>
    <dgm:cxn modelId="{AFFDA55C-6EB0-4F2A-9D2F-F7995828490E}" type="presOf" srcId="{F97057FC-D8EC-4F7E-993D-C63459999A93}" destId="{CE4CCEB2-7F43-4276-94BC-F17B4B58131F}" srcOrd="0" destOrd="3" presId="urn:microsoft.com/office/officeart/2005/8/layout/cycle8"/>
    <dgm:cxn modelId="{3121D15D-62B9-4F32-9BD1-D8F3B733021A}" srcId="{584E7025-E645-4E8C-ABBB-9CC384236F13}" destId="{A793329C-BDCE-4457-974A-8BBBF2DDD315}" srcOrd="0" destOrd="0" parTransId="{4B2B6EA2-3036-4EB6-8C5A-6521DD1FF55E}" sibTransId="{EEE52716-4CCA-4172-9566-D79A10EE88DF}"/>
    <dgm:cxn modelId="{CED2585F-8878-45A8-8081-1115C4A1401C}" srcId="{EA983DA1-CA22-4AB6-A3DF-B74AE934DB08}" destId="{2DBFC195-6920-476D-9609-97FA2F60B899}" srcOrd="3" destOrd="0" parTransId="{56324F22-EE2F-4E96-AE8C-EDC89C57F7AA}" sibTransId="{D232862B-3153-473E-BD46-6FFA0540C8BA}"/>
    <dgm:cxn modelId="{31497367-3A6D-427B-9C9E-D8D7EC689840}" type="presOf" srcId="{584E7025-E645-4E8C-ABBB-9CC384236F13}" destId="{F21D5602-6E8A-4B72-ABEA-00C81C41B1C7}" srcOrd="0" destOrd="0" presId="urn:microsoft.com/office/officeart/2005/8/layout/cycle8"/>
    <dgm:cxn modelId="{1DB22B4B-11F2-4F45-9420-957E0EB32FE9}" type="presOf" srcId="{B47FAD81-7B6C-475E-B439-61645E1FAD78}" destId="{CCDF9426-1768-48D1-B184-542574205C6B}" srcOrd="1" destOrd="2" presId="urn:microsoft.com/office/officeart/2005/8/layout/cycle8"/>
    <dgm:cxn modelId="{A4E4074C-7E17-436F-B74D-B327AB67AE1F}" srcId="{CC0577E6-751C-4402-A527-3896D08D9F1A}" destId="{6F5DF058-AF6B-42A9-867D-93D80B887C92}" srcOrd="0" destOrd="0" parTransId="{ABDF5AFA-CA92-41EC-8AA9-2A433C28F783}" sibTransId="{D892273D-66B6-43A3-B984-F8EF783CD758}"/>
    <dgm:cxn modelId="{A4267B4D-414F-46B2-AE6C-BE95CABFF8C6}" srcId="{CC0577E6-751C-4402-A527-3896D08D9F1A}" destId="{727B76C5-8172-4773-8C4B-F3AB74B56C22}" srcOrd="1" destOrd="0" parTransId="{B32B7673-7188-48ED-9422-D4D25A3F80C6}" sibTransId="{9E2CB2B1-6E8C-409B-ADEC-D876CE413510}"/>
    <dgm:cxn modelId="{F4414F6E-7D81-4864-94C1-5A813DC19045}" type="presOf" srcId="{70576F05-C102-4FE4-957F-5FB68CA751D9}" destId="{A0514501-82D5-4F22-A4CE-36C3F2DC7688}" srcOrd="1" destOrd="1" presId="urn:microsoft.com/office/officeart/2005/8/layout/cycle8"/>
    <dgm:cxn modelId="{01675B50-C75D-45CA-B44A-7E682F244765}" type="presOf" srcId="{A793329C-BDCE-4457-974A-8BBBF2DDD315}" destId="{CCDF9426-1768-48D1-B184-542574205C6B}" srcOrd="1" destOrd="1" presId="urn:microsoft.com/office/officeart/2005/8/layout/cycle8"/>
    <dgm:cxn modelId="{68A6C575-B493-4523-A70C-75CD9F6BF0AA}" type="presOf" srcId="{584E7025-E645-4E8C-ABBB-9CC384236F13}" destId="{CCDF9426-1768-48D1-B184-542574205C6B}" srcOrd="1" destOrd="0" presId="urn:microsoft.com/office/officeart/2005/8/layout/cycle8"/>
    <dgm:cxn modelId="{E11DFE75-AD2D-4546-8AEF-6B3B11CE1B11}" srcId="{584E7025-E645-4E8C-ABBB-9CC384236F13}" destId="{CB669281-454E-4312-9774-C8EC706876D7}" srcOrd="2" destOrd="0" parTransId="{75C8B7B2-4C02-452B-AD23-1CBD8DA3AEEF}" sibTransId="{8AD15874-2828-4761-8EA6-2BF62F575B34}"/>
    <dgm:cxn modelId="{84209D59-9C0E-4688-BF18-AC95ECE11FA1}" type="presOf" srcId="{74B1D85C-3A83-4A7A-9944-79AF9533931F}" destId="{F6578895-9C16-403B-A416-B74000928613}" srcOrd="1" destOrd="3" presId="urn:microsoft.com/office/officeart/2005/8/layout/cycle8"/>
    <dgm:cxn modelId="{5A720786-4A46-42DF-AF87-5CEFF49B20C3}" type="presOf" srcId="{74B1D85C-3A83-4A7A-9944-79AF9533931F}" destId="{8DC49213-5B8E-4002-BA23-DDA1F0223EA2}" srcOrd="0" destOrd="3" presId="urn:microsoft.com/office/officeart/2005/8/layout/cycle8"/>
    <dgm:cxn modelId="{DBE46587-BED5-4EEE-B2B8-650155642B78}" type="presOf" srcId="{5944A72A-A37D-4899-AF71-149092F5F6F9}" destId="{8DC49213-5B8E-4002-BA23-DDA1F0223EA2}" srcOrd="0" destOrd="2" presId="urn:microsoft.com/office/officeart/2005/8/layout/cycle8"/>
    <dgm:cxn modelId="{BAB0D68C-6AE4-48D0-B598-76A5A557599A}" type="presOf" srcId="{3D44EE11-6B49-4328-9027-725DB2783004}" destId="{2625F84E-3639-44A3-926D-9D0C89667BE4}" srcOrd="1" destOrd="3" presId="urn:microsoft.com/office/officeart/2005/8/layout/cycle8"/>
    <dgm:cxn modelId="{4E671D8F-B110-477F-A986-D35B5BD46C05}" srcId="{2DBFC195-6920-476D-9609-97FA2F60B899}" destId="{74B1D85C-3A83-4A7A-9944-79AF9533931F}" srcOrd="2" destOrd="0" parTransId="{8202A857-191A-428D-93C3-C3F0D1A3DD50}" sibTransId="{3B083859-4BC4-4F03-A1D2-BD8309E81AC7}"/>
    <dgm:cxn modelId="{634C408F-7A4D-4174-AE10-F722E728AEA7}" srcId="{65F15735-49D3-4871-B777-56E4B99BAE87}" destId="{70576F05-C102-4FE4-957F-5FB68CA751D9}" srcOrd="0" destOrd="0" parTransId="{C2FB5C68-CD4E-48AF-853F-B2BCE3526B4E}" sibTransId="{E6DFD9F6-C76C-4A23-BEA7-D20656B82B82}"/>
    <dgm:cxn modelId="{49325690-6D3E-46B3-9753-D81F73927838}" srcId="{EA983DA1-CA22-4AB6-A3DF-B74AE934DB08}" destId="{65F15735-49D3-4871-B777-56E4B99BAE87}" srcOrd="1" destOrd="0" parTransId="{842C36AE-A077-4F97-953F-0DA11D13E73D}" sibTransId="{AF2E35D0-ABDA-4573-87E3-ADC71F0AB071}"/>
    <dgm:cxn modelId="{77339C93-AB68-4B67-ADFE-F8A4955CCD6F}" type="presOf" srcId="{3D44EE11-6B49-4328-9027-725DB2783004}" destId="{44657F7A-902A-474F-8CE6-266AC8696F3D}" srcOrd="0" destOrd="3" presId="urn:microsoft.com/office/officeart/2005/8/layout/cycle8"/>
    <dgm:cxn modelId="{E5023494-E47C-4614-8FCF-6C84BF7B7913}" srcId="{584E7025-E645-4E8C-ABBB-9CC384236F13}" destId="{B47FAD81-7B6C-475E-B439-61645E1FAD78}" srcOrd="1" destOrd="0" parTransId="{F3FF81CE-71AA-4885-92A1-E1B7733A28D0}" sibTransId="{B3473019-B8FC-4889-9795-B0BCFFB77370}"/>
    <dgm:cxn modelId="{12343894-7444-472A-BC85-E6BA1EC73D25}" srcId="{2DBFC195-6920-476D-9609-97FA2F60B899}" destId="{7DC5710E-D730-4F3F-A696-AB21139169F3}" srcOrd="0" destOrd="0" parTransId="{67E72F3C-9D8E-4AA3-BCD2-9E0FA86F94CE}" sibTransId="{AE62EDD3-C9C4-4882-B412-3674BCBC69EB}"/>
    <dgm:cxn modelId="{E2563E97-E9FD-422E-B734-2F0FF3E3D27D}" type="presOf" srcId="{2DBFC195-6920-476D-9609-97FA2F60B899}" destId="{8DC49213-5B8E-4002-BA23-DDA1F0223EA2}" srcOrd="0" destOrd="0" presId="urn:microsoft.com/office/officeart/2005/8/layout/cycle8"/>
    <dgm:cxn modelId="{C852009A-770A-444F-B96F-B1CEA2AD83EB}" type="presOf" srcId="{B47FAD81-7B6C-475E-B439-61645E1FAD78}" destId="{F21D5602-6E8A-4B72-ABEA-00C81C41B1C7}" srcOrd="0" destOrd="2" presId="urn:microsoft.com/office/officeart/2005/8/layout/cycle8"/>
    <dgm:cxn modelId="{4A5A039D-4EF7-4E19-985A-C653E7A87378}" type="presOf" srcId="{70576F05-C102-4FE4-957F-5FB68CA751D9}" destId="{CE4CCEB2-7F43-4276-94BC-F17B4B58131F}" srcOrd="0" destOrd="1" presId="urn:microsoft.com/office/officeart/2005/8/layout/cycle8"/>
    <dgm:cxn modelId="{C0CF7EA0-3532-4E44-B7C7-1B80C5232A92}" type="presOf" srcId="{F97057FC-D8EC-4F7E-993D-C63459999A93}" destId="{A0514501-82D5-4F22-A4CE-36C3F2DC7688}" srcOrd="1" destOrd="3" presId="urn:microsoft.com/office/officeart/2005/8/layout/cycle8"/>
    <dgm:cxn modelId="{A9E4DFA8-D205-476B-A166-F02F41377855}" type="presOf" srcId="{7DC5710E-D730-4F3F-A696-AB21139169F3}" destId="{8DC49213-5B8E-4002-BA23-DDA1F0223EA2}" srcOrd="0" destOrd="1" presId="urn:microsoft.com/office/officeart/2005/8/layout/cycle8"/>
    <dgm:cxn modelId="{EE179AB0-CCE5-4BD9-9774-2E9BFFE814DC}" type="presOf" srcId="{65F15735-49D3-4871-B777-56E4B99BAE87}" destId="{CE4CCEB2-7F43-4276-94BC-F17B4B58131F}" srcOrd="0" destOrd="0" presId="urn:microsoft.com/office/officeart/2005/8/layout/cycle8"/>
    <dgm:cxn modelId="{A5E4CBB6-73CF-44B6-BF87-48DE06117DFE}" type="presOf" srcId="{7DC5710E-D730-4F3F-A696-AB21139169F3}" destId="{F6578895-9C16-403B-A416-B74000928613}" srcOrd="1" destOrd="1" presId="urn:microsoft.com/office/officeart/2005/8/layout/cycle8"/>
    <dgm:cxn modelId="{750D83B7-8C42-4958-B5F4-22BB4A1F1776}" type="presOf" srcId="{E37CA6B8-6B43-440D-B504-FD63B62AA6B7}" destId="{CE4CCEB2-7F43-4276-94BC-F17B4B58131F}" srcOrd="0" destOrd="2" presId="urn:microsoft.com/office/officeart/2005/8/layout/cycle8"/>
    <dgm:cxn modelId="{2039E7C1-CFDD-4C2B-8A39-AC66BF95F8EE}" type="presOf" srcId="{5944A72A-A37D-4899-AF71-149092F5F6F9}" destId="{F6578895-9C16-403B-A416-B74000928613}" srcOrd="1" destOrd="2" presId="urn:microsoft.com/office/officeart/2005/8/layout/cycle8"/>
    <dgm:cxn modelId="{C40EFEC3-AEA4-4D77-AF7C-1E55B4989C21}" type="presOf" srcId="{2DBFC195-6920-476D-9609-97FA2F60B899}" destId="{F6578895-9C16-403B-A416-B74000928613}" srcOrd="1" destOrd="0" presId="urn:microsoft.com/office/officeart/2005/8/layout/cycle8"/>
    <dgm:cxn modelId="{7E780EC5-C972-4DC2-9F32-F7E106938380}" type="presOf" srcId="{E37CA6B8-6B43-440D-B504-FD63B62AA6B7}" destId="{A0514501-82D5-4F22-A4CE-36C3F2DC7688}" srcOrd="1" destOrd="2" presId="urn:microsoft.com/office/officeart/2005/8/layout/cycle8"/>
    <dgm:cxn modelId="{F7A483CB-2E91-4CA0-94E5-5E74BC9B4AA7}" type="presOf" srcId="{A793329C-BDCE-4457-974A-8BBBF2DDD315}" destId="{F21D5602-6E8A-4B72-ABEA-00C81C41B1C7}" srcOrd="0" destOrd="1" presId="urn:microsoft.com/office/officeart/2005/8/layout/cycle8"/>
    <dgm:cxn modelId="{A1E685DA-07DF-48DD-AFF6-A4F06C4C2BA6}" srcId="{65F15735-49D3-4871-B777-56E4B99BAE87}" destId="{E37CA6B8-6B43-440D-B504-FD63B62AA6B7}" srcOrd="1" destOrd="0" parTransId="{A3DB27D7-CCB9-4D2A-BC6C-51BD5AD65BA7}" sibTransId="{AF73739F-847F-401A-819E-3A9D433E97C5}"/>
    <dgm:cxn modelId="{7B3564DC-A802-414A-9743-CFB64D6268DE}" type="presOf" srcId="{6F5DF058-AF6B-42A9-867D-93D80B887C92}" destId="{44657F7A-902A-474F-8CE6-266AC8696F3D}" srcOrd="0" destOrd="1" presId="urn:microsoft.com/office/officeart/2005/8/layout/cycle8"/>
    <dgm:cxn modelId="{2C0880DC-D476-48D6-A65A-BC21BE856AF1}" srcId="{CC0577E6-751C-4402-A527-3896D08D9F1A}" destId="{3D44EE11-6B49-4328-9027-725DB2783004}" srcOrd="2" destOrd="0" parTransId="{8162456F-007A-4F24-B7CC-77470A48431C}" sibTransId="{B5F5A532-963D-4078-A414-320DCB2B3C3F}"/>
    <dgm:cxn modelId="{136311EB-1D32-4A4B-851E-3D2443673F4B}" srcId="{2DBFC195-6920-476D-9609-97FA2F60B899}" destId="{5944A72A-A37D-4899-AF71-149092F5F6F9}" srcOrd="1" destOrd="0" parTransId="{66E448CD-F9FA-4DB0-BEA7-32FEE8E33A2F}" sibTransId="{EB6A6BBD-B350-4627-B4D8-5241562C870C}"/>
    <dgm:cxn modelId="{29F691EF-8A1F-43CF-9C19-808BF8057501}" srcId="{EA983DA1-CA22-4AB6-A3DF-B74AE934DB08}" destId="{584E7025-E645-4E8C-ABBB-9CC384236F13}" srcOrd="2" destOrd="0" parTransId="{3944DE77-F020-45E9-8888-246BF48A00D5}" sibTransId="{8D74C904-B343-4520-8831-5ED5E07F1364}"/>
    <dgm:cxn modelId="{A07864F2-AA75-4F2E-8448-232E86E03536}" srcId="{EA983DA1-CA22-4AB6-A3DF-B74AE934DB08}" destId="{CC0577E6-751C-4402-A527-3896D08D9F1A}" srcOrd="0" destOrd="0" parTransId="{481F951B-C49F-4F03-94F0-1C7B2266A40D}" sibTransId="{D89729C4-458F-42B7-8F1A-909C0C1B9FD6}"/>
    <dgm:cxn modelId="{E13DEBF5-7DEC-498B-8E5F-E44D7779391D}" type="presOf" srcId="{65F15735-49D3-4871-B777-56E4B99BAE87}" destId="{A0514501-82D5-4F22-A4CE-36C3F2DC7688}" srcOrd="1" destOrd="0" presId="urn:microsoft.com/office/officeart/2005/8/layout/cycle8"/>
    <dgm:cxn modelId="{FD8BB1F7-8FDC-46F5-B4FA-765AA6F25E86}" type="presOf" srcId="{727B76C5-8172-4773-8C4B-F3AB74B56C22}" destId="{44657F7A-902A-474F-8CE6-266AC8696F3D}" srcOrd="0" destOrd="2" presId="urn:microsoft.com/office/officeart/2005/8/layout/cycle8"/>
    <dgm:cxn modelId="{4814B01C-EEF6-4405-95E9-4A67423BDFA7}" type="presParOf" srcId="{8753B5D3-B4C5-4F33-82DB-DD74D655434D}" destId="{44657F7A-902A-474F-8CE6-266AC8696F3D}" srcOrd="0" destOrd="0" presId="urn:microsoft.com/office/officeart/2005/8/layout/cycle8"/>
    <dgm:cxn modelId="{AB1B667B-2FB4-4314-8AB5-7DB9396CCE6E}" type="presParOf" srcId="{8753B5D3-B4C5-4F33-82DB-DD74D655434D}" destId="{112781B6-9129-4F10-AE56-4BB79DBB2955}" srcOrd="1" destOrd="0" presId="urn:microsoft.com/office/officeart/2005/8/layout/cycle8"/>
    <dgm:cxn modelId="{73A69135-9C34-42F0-A686-14CAF0F1D449}" type="presParOf" srcId="{8753B5D3-B4C5-4F33-82DB-DD74D655434D}" destId="{7EEEE89C-607C-4CC8-A90A-9EA966D79DE0}" srcOrd="2" destOrd="0" presId="urn:microsoft.com/office/officeart/2005/8/layout/cycle8"/>
    <dgm:cxn modelId="{190F65A0-F87F-4223-8DD5-8ED478DA6730}" type="presParOf" srcId="{8753B5D3-B4C5-4F33-82DB-DD74D655434D}" destId="{2625F84E-3639-44A3-926D-9D0C89667BE4}" srcOrd="3" destOrd="0" presId="urn:microsoft.com/office/officeart/2005/8/layout/cycle8"/>
    <dgm:cxn modelId="{B33C76EE-13A4-4FD7-A682-596E04BD46A3}" type="presParOf" srcId="{8753B5D3-B4C5-4F33-82DB-DD74D655434D}" destId="{CE4CCEB2-7F43-4276-94BC-F17B4B58131F}" srcOrd="4" destOrd="0" presId="urn:microsoft.com/office/officeart/2005/8/layout/cycle8"/>
    <dgm:cxn modelId="{FFA831A4-DF01-4205-90C7-925C406C537B}" type="presParOf" srcId="{8753B5D3-B4C5-4F33-82DB-DD74D655434D}" destId="{D93D0EDC-E11E-4940-8235-6D2D5E73795D}" srcOrd="5" destOrd="0" presId="urn:microsoft.com/office/officeart/2005/8/layout/cycle8"/>
    <dgm:cxn modelId="{1931E10C-09F9-4A6D-A5EF-BA23CEE7DC83}" type="presParOf" srcId="{8753B5D3-B4C5-4F33-82DB-DD74D655434D}" destId="{4D932136-1ED8-458E-A19C-A7F44CCA7D58}" srcOrd="6" destOrd="0" presId="urn:microsoft.com/office/officeart/2005/8/layout/cycle8"/>
    <dgm:cxn modelId="{03944DB1-B212-40F8-A606-C9E293D52F46}" type="presParOf" srcId="{8753B5D3-B4C5-4F33-82DB-DD74D655434D}" destId="{A0514501-82D5-4F22-A4CE-36C3F2DC7688}" srcOrd="7" destOrd="0" presId="urn:microsoft.com/office/officeart/2005/8/layout/cycle8"/>
    <dgm:cxn modelId="{D4E32271-6DB9-4EBD-91BC-F7F8928C85A0}" type="presParOf" srcId="{8753B5D3-B4C5-4F33-82DB-DD74D655434D}" destId="{F21D5602-6E8A-4B72-ABEA-00C81C41B1C7}" srcOrd="8" destOrd="0" presId="urn:microsoft.com/office/officeart/2005/8/layout/cycle8"/>
    <dgm:cxn modelId="{AB8D2959-D91F-482A-B3D6-12287A9190B3}" type="presParOf" srcId="{8753B5D3-B4C5-4F33-82DB-DD74D655434D}" destId="{6F3F934F-AB0A-435D-B106-81172C29CE64}" srcOrd="9" destOrd="0" presId="urn:microsoft.com/office/officeart/2005/8/layout/cycle8"/>
    <dgm:cxn modelId="{79BF9C1E-E8D7-42A3-9F3D-3A6930339689}" type="presParOf" srcId="{8753B5D3-B4C5-4F33-82DB-DD74D655434D}" destId="{D8F7D8FC-8474-4ADF-8790-5EAC92FCC17B}" srcOrd="10" destOrd="0" presId="urn:microsoft.com/office/officeart/2005/8/layout/cycle8"/>
    <dgm:cxn modelId="{43F575BE-7A24-4159-8DBF-6D6F9E1B26DF}" type="presParOf" srcId="{8753B5D3-B4C5-4F33-82DB-DD74D655434D}" destId="{CCDF9426-1768-48D1-B184-542574205C6B}" srcOrd="11" destOrd="0" presId="urn:microsoft.com/office/officeart/2005/8/layout/cycle8"/>
    <dgm:cxn modelId="{355DCC92-5311-46AA-BEAC-067FDB4A7A68}" type="presParOf" srcId="{8753B5D3-B4C5-4F33-82DB-DD74D655434D}" destId="{8DC49213-5B8E-4002-BA23-DDA1F0223EA2}" srcOrd="12" destOrd="0" presId="urn:microsoft.com/office/officeart/2005/8/layout/cycle8"/>
    <dgm:cxn modelId="{E71F986B-54B0-43FA-A23F-90085B1EEF45}" type="presParOf" srcId="{8753B5D3-B4C5-4F33-82DB-DD74D655434D}" destId="{43A9163B-3A83-4F86-921F-DCA8F3CF000A}" srcOrd="13" destOrd="0" presId="urn:microsoft.com/office/officeart/2005/8/layout/cycle8"/>
    <dgm:cxn modelId="{79F7E2DB-43DC-435D-9B77-FAC5310E3156}" type="presParOf" srcId="{8753B5D3-B4C5-4F33-82DB-DD74D655434D}" destId="{C126C0A5-9591-46F8-A4E8-602ACC408537}" srcOrd="14" destOrd="0" presId="urn:microsoft.com/office/officeart/2005/8/layout/cycle8"/>
    <dgm:cxn modelId="{BB7F2471-FE90-415C-8DAE-11F439D6B1AA}" type="presParOf" srcId="{8753B5D3-B4C5-4F33-82DB-DD74D655434D}" destId="{F6578895-9C16-403B-A416-B74000928613}" srcOrd="15" destOrd="0" presId="urn:microsoft.com/office/officeart/2005/8/layout/cycle8"/>
    <dgm:cxn modelId="{D29FFAC9-206F-47B6-B528-C1750D40D398}" type="presParOf" srcId="{8753B5D3-B4C5-4F33-82DB-DD74D655434D}" destId="{3C54EFA9-BF4F-4297-A7D3-71768F06929D}" srcOrd="16" destOrd="0" presId="urn:microsoft.com/office/officeart/2005/8/layout/cycle8"/>
    <dgm:cxn modelId="{DA0094B4-A6B0-4FCC-8CC1-C96EEC7080A5}" type="presParOf" srcId="{8753B5D3-B4C5-4F33-82DB-DD74D655434D}" destId="{C77751AE-0E70-481A-BC7D-B88D3DC26708}" srcOrd="17" destOrd="0" presId="urn:microsoft.com/office/officeart/2005/8/layout/cycle8"/>
    <dgm:cxn modelId="{8F9EA6C3-F29F-4364-81C9-6FE6FEA7F62F}" type="presParOf" srcId="{8753B5D3-B4C5-4F33-82DB-DD74D655434D}" destId="{669F18C4-E608-42D2-AE79-1188936ABD20}" srcOrd="18" destOrd="0" presId="urn:microsoft.com/office/officeart/2005/8/layout/cycle8"/>
    <dgm:cxn modelId="{80F79C89-D39E-4DA4-8F97-3F4AF8B06D3F}" type="presParOf" srcId="{8753B5D3-B4C5-4F33-82DB-DD74D655434D}" destId="{530BFBDD-3868-4852-845D-E9FF333D050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67AA0-290A-4A39-B90C-515C6F0E827C}">
      <dsp:nvSpPr>
        <dsp:cNvPr id="0" name=""/>
        <dsp:cNvSpPr/>
      </dsp:nvSpPr>
      <dsp:spPr>
        <a:xfrm>
          <a:off x="0" y="0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Why Communications Styles Matter</a:t>
          </a:r>
        </a:p>
      </dsp:txBody>
      <dsp:txXfrm>
        <a:off x="19685" y="19685"/>
        <a:ext cx="7527842" cy="632713"/>
      </dsp:txXfrm>
    </dsp:sp>
    <dsp:sp modelId="{5FC997C0-4F42-4B21-A2D7-064B9D3D0CA9}">
      <dsp:nvSpPr>
        <dsp:cNvPr id="0" name=""/>
        <dsp:cNvSpPr/>
      </dsp:nvSpPr>
      <dsp:spPr>
        <a:xfrm>
          <a:off x="622173" y="765428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Carl Jung: Founder of Analytical Psychology</a:t>
          </a:r>
        </a:p>
      </dsp:txBody>
      <dsp:txXfrm>
        <a:off x="641858" y="785113"/>
        <a:ext cx="7233310" cy="632713"/>
      </dsp:txXfrm>
    </dsp:sp>
    <dsp:sp modelId="{4C566F75-0990-4EE7-A9C3-3EDA83BF84A1}">
      <dsp:nvSpPr>
        <dsp:cNvPr id="0" name=""/>
        <dsp:cNvSpPr/>
      </dsp:nvSpPr>
      <dsp:spPr>
        <a:xfrm>
          <a:off x="1244346" y="1530857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Common Assessments</a:t>
          </a:r>
        </a:p>
      </dsp:txBody>
      <dsp:txXfrm>
        <a:off x="1264031" y="1550542"/>
        <a:ext cx="7233310" cy="632713"/>
      </dsp:txXfrm>
    </dsp:sp>
    <dsp:sp modelId="{3A8256CF-26B6-4A4E-9690-16926938F824}">
      <dsp:nvSpPr>
        <dsp:cNvPr id="0" name=""/>
        <dsp:cNvSpPr/>
      </dsp:nvSpPr>
      <dsp:spPr>
        <a:xfrm>
          <a:off x="1866518" y="2296286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The Four Quadrants</a:t>
          </a:r>
        </a:p>
      </dsp:txBody>
      <dsp:txXfrm>
        <a:off x="1886203" y="2315971"/>
        <a:ext cx="7233310" cy="632713"/>
      </dsp:txXfrm>
    </dsp:sp>
    <dsp:sp modelId="{60586B71-463A-47AF-8179-47D6FF8A50F4}">
      <dsp:nvSpPr>
        <dsp:cNvPr id="0" name=""/>
        <dsp:cNvSpPr/>
      </dsp:nvSpPr>
      <dsp:spPr>
        <a:xfrm>
          <a:off x="2488692" y="3061715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Sample Survey</a:t>
          </a:r>
        </a:p>
      </dsp:txBody>
      <dsp:txXfrm>
        <a:off x="2508377" y="3081400"/>
        <a:ext cx="7233310" cy="632713"/>
      </dsp:txXfrm>
    </dsp:sp>
    <dsp:sp modelId="{C1AE3374-0454-4D59-B286-DD27B3AEAE03}">
      <dsp:nvSpPr>
        <dsp:cNvPr id="0" name=""/>
        <dsp:cNvSpPr/>
      </dsp:nvSpPr>
      <dsp:spPr>
        <a:xfrm>
          <a:off x="7894853" y="490994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93145" y="490994"/>
        <a:ext cx="240270" cy="328733"/>
      </dsp:txXfrm>
    </dsp:sp>
    <dsp:sp modelId="{44B913B7-946C-41D1-9BBA-4643BD0BDC81}">
      <dsp:nvSpPr>
        <dsp:cNvPr id="0" name=""/>
        <dsp:cNvSpPr/>
      </dsp:nvSpPr>
      <dsp:spPr>
        <a:xfrm>
          <a:off x="8517026" y="1256423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15318" y="1256423"/>
        <a:ext cx="240270" cy="328733"/>
      </dsp:txXfrm>
    </dsp:sp>
    <dsp:sp modelId="{AD830DC5-2F92-442E-89D6-C9D4A4D387A8}">
      <dsp:nvSpPr>
        <dsp:cNvPr id="0" name=""/>
        <dsp:cNvSpPr/>
      </dsp:nvSpPr>
      <dsp:spPr>
        <a:xfrm>
          <a:off x="9139199" y="2010650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237491" y="2010650"/>
        <a:ext cx="240270" cy="328733"/>
      </dsp:txXfrm>
    </dsp:sp>
    <dsp:sp modelId="{CA5CB0E9-67F7-42B6-801A-C6902F5B72EC}">
      <dsp:nvSpPr>
        <dsp:cNvPr id="0" name=""/>
        <dsp:cNvSpPr/>
      </dsp:nvSpPr>
      <dsp:spPr>
        <a:xfrm>
          <a:off x="9761372" y="2783547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859664" y="2783547"/>
        <a:ext cx="240270" cy="328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00D17-7170-462F-A527-BB8DA2439D52}">
      <dsp:nvSpPr>
        <dsp:cNvPr id="0" name=""/>
        <dsp:cNvSpPr/>
      </dsp:nvSpPr>
      <dsp:spPr>
        <a:xfrm>
          <a:off x="0" y="176679"/>
          <a:ext cx="611469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Carl Jung (1875–1961) Swiss psychiatrist and founder of analytical psychology.</a:t>
          </a:r>
        </a:p>
      </dsp:txBody>
      <dsp:txXfrm>
        <a:off x="36896" y="213575"/>
        <a:ext cx="6040898" cy="682028"/>
      </dsp:txXfrm>
    </dsp:sp>
    <dsp:sp modelId="{4FEA7B0D-8A61-4ACE-B079-40774AB6BF2D}">
      <dsp:nvSpPr>
        <dsp:cNvPr id="0" name=""/>
        <dsp:cNvSpPr/>
      </dsp:nvSpPr>
      <dsp:spPr>
        <a:xfrm>
          <a:off x="0" y="987219"/>
          <a:ext cx="611469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Introduced the idea that people have natural psychological preferences.</a:t>
          </a:r>
        </a:p>
      </dsp:txBody>
      <dsp:txXfrm>
        <a:off x="36896" y="1024115"/>
        <a:ext cx="6040898" cy="682028"/>
      </dsp:txXfrm>
    </dsp:sp>
    <dsp:sp modelId="{D89A021A-1CA0-43AD-841C-E1497F360C71}">
      <dsp:nvSpPr>
        <dsp:cNvPr id="0" name=""/>
        <dsp:cNvSpPr/>
      </dsp:nvSpPr>
      <dsp:spPr>
        <a:xfrm>
          <a:off x="0" y="1797759"/>
          <a:ext cx="611469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His work showed that differences are normal, predictable, and measurable.</a:t>
          </a:r>
        </a:p>
      </dsp:txBody>
      <dsp:txXfrm>
        <a:off x="36896" y="1834655"/>
        <a:ext cx="6040898" cy="682028"/>
      </dsp:txXfrm>
    </dsp:sp>
    <dsp:sp modelId="{DB8B97A4-2F81-4D45-B331-661ED5637011}">
      <dsp:nvSpPr>
        <dsp:cNvPr id="0" name=""/>
        <dsp:cNvSpPr/>
      </dsp:nvSpPr>
      <dsp:spPr>
        <a:xfrm>
          <a:off x="0" y="2608299"/>
          <a:ext cx="611469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Jung’s theories became the foundation for many modern communication and personality assessments.</a:t>
          </a:r>
        </a:p>
      </dsp:txBody>
      <dsp:txXfrm>
        <a:off x="36896" y="2645195"/>
        <a:ext cx="6040898" cy="682028"/>
      </dsp:txXfrm>
    </dsp:sp>
    <dsp:sp modelId="{7D48DB12-E086-4EB7-B32F-EC6C26ECF2C6}">
      <dsp:nvSpPr>
        <dsp:cNvPr id="0" name=""/>
        <dsp:cNvSpPr/>
      </dsp:nvSpPr>
      <dsp:spPr>
        <a:xfrm>
          <a:off x="0" y="3418839"/>
          <a:ext cx="611469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These insights align with our current understanding of cognitive preferences and brain information processing.</a:t>
          </a:r>
        </a:p>
      </dsp:txBody>
      <dsp:txXfrm>
        <a:off x="36896" y="3455735"/>
        <a:ext cx="6040898" cy="68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57F7A-902A-474F-8CE6-266AC8696F3D}">
      <dsp:nvSpPr>
        <dsp:cNvPr id="0" name=""/>
        <dsp:cNvSpPr/>
      </dsp:nvSpPr>
      <dsp:spPr>
        <a:xfrm>
          <a:off x="3496907" y="298464"/>
          <a:ext cx="4033837" cy="4033837"/>
        </a:xfrm>
        <a:prstGeom prst="pie">
          <a:avLst>
            <a:gd name="adj1" fmla="val 16200000"/>
            <a:gd name="adj2" fmla="val 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What?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Vision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Big Picture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Possibilities</a:t>
          </a:r>
        </a:p>
      </dsp:txBody>
      <dsp:txXfrm>
        <a:off x="5638202" y="1134524"/>
        <a:ext cx="1488677" cy="1104503"/>
      </dsp:txXfrm>
    </dsp:sp>
    <dsp:sp modelId="{CE4CCEB2-7F43-4276-94BC-F17B4B58131F}">
      <dsp:nvSpPr>
        <dsp:cNvPr id="0" name=""/>
        <dsp:cNvSpPr/>
      </dsp:nvSpPr>
      <dsp:spPr>
        <a:xfrm>
          <a:off x="3496907" y="433885"/>
          <a:ext cx="4033837" cy="4033837"/>
        </a:xfrm>
        <a:prstGeom prst="pie">
          <a:avLst>
            <a:gd name="adj1" fmla="val 0"/>
            <a:gd name="adj2" fmla="val 540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Who?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Relationship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Inclusion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Team</a:t>
          </a:r>
        </a:p>
      </dsp:txBody>
      <dsp:txXfrm>
        <a:off x="5638202" y="2527159"/>
        <a:ext cx="1488677" cy="1104503"/>
      </dsp:txXfrm>
    </dsp:sp>
    <dsp:sp modelId="{F21D5602-6E8A-4B72-ABEA-00C81C41B1C7}">
      <dsp:nvSpPr>
        <dsp:cNvPr id="0" name=""/>
        <dsp:cNvSpPr/>
      </dsp:nvSpPr>
      <dsp:spPr>
        <a:xfrm>
          <a:off x="3361485" y="433885"/>
          <a:ext cx="4033837" cy="4033837"/>
        </a:xfrm>
        <a:prstGeom prst="pie">
          <a:avLst>
            <a:gd name="adj1" fmla="val 5400000"/>
            <a:gd name="adj2" fmla="val 1080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How?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Process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Organization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Results</a:t>
          </a:r>
        </a:p>
      </dsp:txBody>
      <dsp:txXfrm>
        <a:off x="3765349" y="2527159"/>
        <a:ext cx="1488677" cy="1104503"/>
      </dsp:txXfrm>
    </dsp:sp>
    <dsp:sp modelId="{8DC49213-5B8E-4002-BA23-DDA1F0223EA2}">
      <dsp:nvSpPr>
        <dsp:cNvPr id="0" name=""/>
        <dsp:cNvSpPr/>
      </dsp:nvSpPr>
      <dsp:spPr>
        <a:xfrm>
          <a:off x="3361485" y="298464"/>
          <a:ext cx="4033837" cy="403383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Why?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Value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Data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Logic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3765349" y="1134524"/>
        <a:ext cx="1488677" cy="1104503"/>
      </dsp:txXfrm>
    </dsp:sp>
    <dsp:sp modelId="{3C54EFA9-BF4F-4297-A7D3-71768F06929D}">
      <dsp:nvSpPr>
        <dsp:cNvPr id="0" name=""/>
        <dsp:cNvSpPr/>
      </dsp:nvSpPr>
      <dsp:spPr>
        <a:xfrm>
          <a:off x="3377411" y="30209"/>
          <a:ext cx="4479817" cy="453326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51AE-0E70-481A-BC7D-B88D3DC26708}">
      <dsp:nvSpPr>
        <dsp:cNvPr id="0" name=""/>
        <dsp:cNvSpPr/>
      </dsp:nvSpPr>
      <dsp:spPr>
        <a:xfrm>
          <a:off x="3247193" y="184172"/>
          <a:ext cx="4533264" cy="453326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F18C4-E608-42D2-AE79-1188936ABD20}">
      <dsp:nvSpPr>
        <dsp:cNvPr id="0" name=""/>
        <dsp:cNvSpPr/>
      </dsp:nvSpPr>
      <dsp:spPr>
        <a:xfrm>
          <a:off x="3111771" y="184172"/>
          <a:ext cx="4533264" cy="453326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BFBDD-3868-4852-845D-E9FF333D050A}">
      <dsp:nvSpPr>
        <dsp:cNvPr id="0" name=""/>
        <dsp:cNvSpPr/>
      </dsp:nvSpPr>
      <dsp:spPr>
        <a:xfrm>
          <a:off x="3111771" y="48750"/>
          <a:ext cx="4533264" cy="453326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CF70-D6EE-477D-9B81-99931AB22E0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02AD-79CA-4633-9E54-E567F9460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3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702AD-79CA-4633-9E54-E567F9460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5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2FD4-6E6D-C7FC-6C16-D49A698FF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4B253-B67F-CB5A-E344-9C48499E6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48E44-EA52-BBF8-FB22-91FD21B5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ED8E-48A6-0889-26E0-8BAC9C98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A146-6BF7-5545-BD18-A3EC5C83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1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8CAD-6C0F-2462-E90F-76BACDF0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EB520-2806-9972-E417-561E5710A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04BA-291F-32B9-65D2-52CA16B2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5E868-1AB4-4DD8-B9F7-DE613DD4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8B83-35E2-BFD6-986E-7516ED82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72C4EA-0BB5-F71F-F10D-3C3030FF0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3711A-1575-E042-CBB6-5EC560E73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5A203-2E18-E763-253C-0A68C898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0CD0D-22A6-CBCE-229E-04154E3E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3DC02-7A9F-42CD-7613-C16BA0B8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C8E6-A12F-D632-AEBA-64E87675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73F9-3E37-5418-CB7A-1D7032B10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2FD9-3C17-B9D0-9A8D-969E4853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0F025-21FD-37F6-8496-E97184A0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45474-A377-0885-1A44-220A1B5F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4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F10A-6947-6ACB-2A51-084EDF26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4C765-B1EC-A59B-A789-829C4B7CE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BFA7C-9F4F-0F55-DDF1-D5353B87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0A50C-B76A-3398-82A8-223F955E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4AF79-C64B-E803-005C-13EC86AD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713A-7271-101A-BCE2-3084960E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58444-7378-2C1A-BFBD-62E7990BF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35B02-E044-619B-6EBE-13783304A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EE32C-863D-2DC0-9F6E-73FE2677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E0F0C-523B-DE39-5DAD-92603B72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BE3BE-6332-9734-D776-F358D543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C1C7-FD03-0DBA-351E-A528892A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934F3-1DF1-2E76-6DA3-ED2F72E69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F5707-9AE3-B84F-DA99-330B95B9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0BD23-A98A-8DCF-8A05-AD21BCDEC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C9DFE-77C6-6637-0CA4-113607CDB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CE394-3841-5583-A102-7CE5AFF1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B81A2-49A6-814B-E31A-4B5A2CF8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F104B-7381-177E-598E-F80275FD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2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D752-7849-EB17-19DA-B1606F25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ABB7D-399F-0D56-B66F-42B2D2D5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3F836-0102-11F7-42B5-148E83F4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4002D-0245-37F3-0216-C5067213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22C35-1F29-3340-2748-241446A0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53619-2B97-79CC-FD1C-75FB1C85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8E995-D65A-FBE0-5F81-9959C5F6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B38D-DBEE-0DF7-81B5-532357A4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7836C-4B66-62D3-7A28-2415C210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F4CCE-7BA7-B3B9-532C-D1DF15783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9109D-B824-FF28-71BD-EF2BBB75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885D2-C1F7-CF9E-048D-D39C829D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E4BCE-E7D4-7DF6-4D7A-90CF99DB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0B54-606F-93EF-7FEC-1F7879DF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31258-29FA-769B-21C1-1428D93B6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C3876-ECCD-2F1A-E8C3-3D6BE1594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A3521-9CB3-BB40-5F3F-BA1D1B39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8C1C9-EE3B-4A9D-173D-9B81EDBE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2BCD8-FB04-BE25-1B48-47B127F5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31E60-5C70-C504-746F-B56C2075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81CC-0798-8D5D-26F4-2F6D35F0F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CAAD6-4F4D-BD00-C2E2-FD5D67AA4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FEFC6-EFD9-46F7-B0F7-B4485655993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A68DD-0144-F0DC-573B-BEFA63B80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93467-7C77-286B-A299-60D12D065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37742A-6888-4AB4-B5B4-5753098F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5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danielyeomans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pressbooks.openeducationalberta.ca/saitececomn/chapter/1-3-the-communication-proces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s/surve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49AAC-E806-68A3-6DA2-E3FDCB325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2115227"/>
          </a:xfrm>
        </p:spPr>
        <p:txBody>
          <a:bodyPr>
            <a:normAutofit/>
          </a:bodyPr>
          <a:lstStyle/>
          <a:p>
            <a:r>
              <a:rPr lang="en-US" sz="4200" dirty="0"/>
              <a:t>Communications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7369E-2159-1FF8-45D8-C1D9F65FC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184" y="3272490"/>
            <a:ext cx="5057413" cy="1035781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Yes!  They Matter</a:t>
            </a:r>
          </a:p>
          <a:p>
            <a:pPr algn="l"/>
            <a:r>
              <a:rPr lang="en-US" sz="3200" dirty="0"/>
              <a:t>Dan Yeomans</a:t>
            </a:r>
          </a:p>
          <a:p>
            <a:pPr algn="l"/>
            <a:r>
              <a:rPr lang="en-US" sz="3200" dirty="0"/>
              <a:t>January 2026</a:t>
            </a:r>
          </a:p>
          <a:p>
            <a:pPr algn="l"/>
            <a:r>
              <a:rPr lang="en-US" sz="3200" dirty="0">
                <a:hlinkClick r:id="rId2"/>
              </a:rPr>
              <a:t>www.danielyeomans.org</a:t>
            </a:r>
            <a:endParaRPr lang="en-US" sz="3200" dirty="0"/>
          </a:p>
          <a:p>
            <a:pPr algn="l"/>
            <a:endParaRPr lang="en-US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person and person's head&#10;&#10;AI-generated content may be incorrect.">
            <a:extLst>
              <a:ext uri="{FF2B5EF4-FFF2-40B4-BE49-F238E27FC236}">
                <a16:creationId xmlns:a16="http://schemas.microsoft.com/office/drawing/2014/main" id="{16C20F5A-2631-C4E2-29A5-CD64278AA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40572" y="1522798"/>
            <a:ext cx="5608830" cy="3701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99AF0-8D88-338B-0586-201128BC1AFD}"/>
              </a:ext>
            </a:extLst>
          </p:cNvPr>
          <p:cNvSpPr txBox="1"/>
          <p:nvPr/>
        </p:nvSpPr>
        <p:spPr>
          <a:xfrm>
            <a:off x="8951978" y="5024570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pressbooks.openeducationalberta.ca/saitececomn/chapter/1-3-the-communication-proces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5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2E33A-9096-2A9B-A8E3-1F5008C2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D89AF7-233A-EF8E-49EC-6E1109429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02659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3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B9A09-2E9F-29A5-8C2C-82D37D29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Why Communications Styles Matter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1BB6C28-1A6A-92E2-F698-45E649C7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1900" b="1"/>
              <a:t>Fact: </a:t>
            </a:r>
            <a:r>
              <a:rPr lang="en-US" sz="1900"/>
              <a:t>Projects succeed or fail largely on communication effectiveness, not technical skill.</a:t>
            </a:r>
          </a:p>
          <a:p>
            <a:pPr lvl="1"/>
            <a:r>
              <a:rPr lang="en-US" sz="1900"/>
              <a:t>People receive, process, and respond to information differently.</a:t>
            </a:r>
          </a:p>
          <a:p>
            <a:pPr lvl="1"/>
            <a:r>
              <a:rPr lang="en-US" sz="1900"/>
              <a:t>Misaligned communication styles are a leading cause of</a:t>
            </a:r>
          </a:p>
          <a:p>
            <a:pPr lvl="2"/>
            <a:r>
              <a:rPr lang="en-US" sz="1900"/>
              <a:t>Stakeholder conflict</a:t>
            </a:r>
          </a:p>
          <a:p>
            <a:pPr lvl="2"/>
            <a:r>
              <a:rPr lang="en-US" sz="1900"/>
              <a:t>Misunderstood requirements</a:t>
            </a:r>
          </a:p>
          <a:p>
            <a:pPr lvl="2"/>
            <a:r>
              <a:rPr lang="en-US" sz="1900"/>
              <a:t>Reduced trust and engagement</a:t>
            </a:r>
          </a:p>
          <a:p>
            <a:r>
              <a:rPr lang="en-US" sz="1900" b="1"/>
              <a:t>PMI: </a:t>
            </a:r>
            <a:r>
              <a:rPr lang="en-US" sz="1900"/>
              <a:t>Project leaders must tailor communications to stakeholder needs.</a:t>
            </a:r>
          </a:p>
          <a:p>
            <a:pPr lvl="1"/>
            <a:r>
              <a:rPr lang="en-US" sz="1900"/>
              <a:t>Effective communication includes adapting messaging based on stakeholder preferences, culture, and context.</a:t>
            </a:r>
          </a:p>
          <a:p>
            <a:pPr lvl="1"/>
            <a:r>
              <a:rPr lang="en-US" sz="1900"/>
              <a:t>Strong communicators adjust their style, rather than expecting others to adjust.</a:t>
            </a:r>
          </a:p>
          <a:p>
            <a:r>
              <a:rPr lang="en-US" sz="1900" b="1"/>
              <a:t>Key Takeaway: </a:t>
            </a:r>
            <a:r>
              <a:rPr lang="en-US" sz="1900"/>
              <a:t>Communication styles awareness improves clarity, trust, influence, and project outcomes.</a:t>
            </a:r>
          </a:p>
        </p:txBody>
      </p:sp>
    </p:spTree>
    <p:extLst>
      <p:ext uri="{BB962C8B-B14F-4D97-AF65-F5344CB8AC3E}">
        <p14:creationId xmlns:p14="http://schemas.microsoft.com/office/powerpoint/2010/main" val="49214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B1B3-8435-12DB-663A-71AA5230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Carl Jung:  Founder of Analytical Psychology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7862DD-7936-28F6-2245-4A7517C015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61146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5935C31-D283-1366-534A-4FB5C61D2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12" y="2035835"/>
            <a:ext cx="3070623" cy="37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7C1F5-BB1D-BF22-A8AF-A8781E5C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Common Assessment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C1368-B2E8-CA22-B259-B86797410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1600"/>
              <a:t>Insights Discovery</a:t>
            </a:r>
          </a:p>
          <a:p>
            <a:pPr lvl="1"/>
            <a:r>
              <a:rPr lang="en-US" sz="1600"/>
              <a:t>Color-based model (Red, Blue, Green, Yellow)</a:t>
            </a:r>
          </a:p>
          <a:p>
            <a:pPr lvl="1"/>
            <a:r>
              <a:rPr lang="en-US" sz="1600"/>
              <a:t>Focuses on communication energy and workplace interaction</a:t>
            </a:r>
          </a:p>
          <a:p>
            <a:r>
              <a:rPr lang="en-US" sz="1600"/>
              <a:t>Emergenetics</a:t>
            </a:r>
          </a:p>
          <a:p>
            <a:pPr lvl="1"/>
            <a:r>
              <a:rPr lang="en-US" sz="1600"/>
              <a:t>Combines thinking preferences and behavioral traits</a:t>
            </a:r>
          </a:p>
          <a:p>
            <a:pPr lvl="1"/>
            <a:r>
              <a:rPr lang="en-US" sz="1600"/>
              <a:t>Emphasizes diversity of thought and team dynamics</a:t>
            </a:r>
          </a:p>
          <a:p>
            <a:r>
              <a:rPr lang="en-US" sz="1600"/>
              <a:t>MBTI (Myers-Briggs Type Indicator)</a:t>
            </a:r>
          </a:p>
          <a:p>
            <a:pPr lvl="1"/>
            <a:r>
              <a:rPr lang="en-US" sz="1600"/>
              <a:t>Directly based on Jung’s psychological types</a:t>
            </a:r>
          </a:p>
          <a:p>
            <a:pPr lvl="1"/>
            <a:r>
              <a:rPr lang="en-US" sz="1600"/>
              <a:t>Explores how people perceive information and make decisions</a:t>
            </a:r>
          </a:p>
          <a:p>
            <a:r>
              <a:rPr lang="en-US" sz="1600"/>
              <a:t>I-Speak</a:t>
            </a:r>
          </a:p>
          <a:p>
            <a:pPr lvl="1"/>
            <a:r>
              <a:rPr lang="en-US" sz="1600"/>
              <a:t>Practical workplace communication model</a:t>
            </a:r>
          </a:p>
          <a:p>
            <a:pPr lvl="1"/>
            <a:r>
              <a:rPr lang="en-US" sz="1600"/>
              <a:t>Focuses on adapting language and message delivery</a:t>
            </a:r>
          </a:p>
          <a:p>
            <a:r>
              <a:rPr lang="en-US" sz="1600"/>
              <a:t>DISC</a:t>
            </a:r>
          </a:p>
          <a:p>
            <a:pPr lvl="1"/>
            <a:r>
              <a:rPr lang="en-US" sz="1600"/>
              <a:t>Behavioral model: Dominance, Influence, Steadiness, Conscientiousness</a:t>
            </a:r>
          </a:p>
          <a:p>
            <a:pPr lvl="1"/>
            <a:r>
              <a:rPr lang="en-US" sz="1600"/>
              <a:t>Widely used for leadership, sales, and team communication</a:t>
            </a:r>
          </a:p>
          <a:p>
            <a:pPr marL="0" indent="0">
              <a:buNone/>
            </a:pPr>
            <a:r>
              <a:rPr lang="en-US" sz="1600"/>
              <a:t>Important Note: No style is “better” than another. The value comes from recognizing differences and adapting communication accordingly.</a:t>
            </a:r>
          </a:p>
        </p:txBody>
      </p:sp>
    </p:spTree>
    <p:extLst>
      <p:ext uri="{BB962C8B-B14F-4D97-AF65-F5344CB8AC3E}">
        <p14:creationId xmlns:p14="http://schemas.microsoft.com/office/powerpoint/2010/main" val="55860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80A0-DC56-243C-34C8-E1E1DE9D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Quadrants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A96911A-1A28-44A3-6DCA-DD1AF95D9B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001538"/>
              </p:ext>
            </p:extLst>
          </p:nvPr>
        </p:nvGraphicFramePr>
        <p:xfrm>
          <a:off x="838200" y="1690687"/>
          <a:ext cx="1092823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61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8BDEF-C1C4-FCFE-6A7B-99150E1B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Demo Time</a:t>
            </a:r>
          </a:p>
        </p:txBody>
      </p:sp>
      <p:pic>
        <p:nvPicPr>
          <p:cNvPr id="6" name="Picture 5" descr="A hand writing a word on a white board&#10;&#10;AI-generated content may be incorrect.">
            <a:extLst>
              <a:ext uri="{FF2B5EF4-FFF2-40B4-BE49-F238E27FC236}">
                <a16:creationId xmlns:a16="http://schemas.microsoft.com/office/drawing/2014/main" id="{4A9D4152-9CE8-4EE4-34A5-D0C3C896E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358</Words>
  <Application>Microsoft Office PowerPoint</Application>
  <PresentationFormat>Widescreen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Communications Styles</vt:lpstr>
      <vt:lpstr>Agenda</vt:lpstr>
      <vt:lpstr>Why Communications Styles Matter</vt:lpstr>
      <vt:lpstr>Carl Jung:  Founder of Analytical Psychology</vt:lpstr>
      <vt:lpstr>Common Assessment Types</vt:lpstr>
      <vt:lpstr>The Four Quadrants</vt:lpstr>
      <vt:lpstr>Demo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Yeomans</dc:creator>
  <cp:lastModifiedBy>Daniel Yeomans</cp:lastModifiedBy>
  <cp:revision>1</cp:revision>
  <dcterms:created xsi:type="dcterms:W3CDTF">2026-01-06T18:33:38Z</dcterms:created>
  <dcterms:modified xsi:type="dcterms:W3CDTF">2026-01-07T01:41:21Z</dcterms:modified>
</cp:coreProperties>
</file>